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a2790@hanmail.net" initials="y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9C9D4F9-4898-4B5E-BFA8-F15286F6EDCB}" type="datetime1">
              <a:rPr lang="ko-KR" altLang="en-US"/>
              <a:pPr lvl="0">
                <a:defRPr/>
              </a:pPr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3920A0E-3E69-491E-ADC1-8CF9AE4AB6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피피티에 사용된 글씨체는 </a:t>
            </a:r>
            <a:r>
              <a:rPr lang="en-US" altLang="ko-KR"/>
              <a:t>a</a:t>
            </a:r>
            <a:r>
              <a:rPr lang="ko-KR" altLang="en-US"/>
              <a:t>시월구일</a:t>
            </a:r>
            <a:r>
              <a:rPr lang="en-US" altLang="ko-KR"/>
              <a:t>1~4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폰트통 다운로드 후</a:t>
            </a:r>
            <a:r>
              <a:rPr lang="ko-KR" altLang="en-US" baseline="0"/>
              <a:t> 폰트통에서 다운받아 사용 가능한 폰트입니다</a:t>
            </a:r>
            <a:r>
              <a:rPr lang="en-US" altLang="ko-KR" baseline="0"/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baseline="0"/>
              <a:t>사용자의 이름을 적을 때</a:t>
            </a:r>
            <a:r>
              <a:rPr lang="en-US" altLang="ko-KR" baseline="0"/>
              <a:t>, </a:t>
            </a:r>
            <a:r>
              <a:rPr lang="ko-KR" altLang="en-US" baseline="0"/>
              <a:t>길이가 길지 않다면 텍스트 상자의 가로길이를 적당히 줄여주세요</a:t>
            </a:r>
            <a:r>
              <a:rPr lang="en-US" altLang="ko-KR" baseline="0"/>
              <a:t>.</a:t>
            </a:r>
          </a:p>
          <a:p>
            <a:pPr marL="228600" indent="-228600">
              <a:buAutoNum type="arabicPeriod"/>
              <a:defRPr/>
            </a:pPr>
            <a:r>
              <a:rPr lang="ko-KR" altLang="en-US" baseline="0"/>
              <a:t>해시태그가 적혀있는 곳에 부제목을 넣으시면 됩니다</a:t>
            </a:r>
            <a:r>
              <a:rPr lang="en-US" altLang="ko-KR" baseline="0"/>
              <a:t>. </a:t>
            </a:r>
            <a:r>
              <a:rPr lang="ko-KR" altLang="en-US" baseline="0"/>
              <a:t>해시태그 형식으로 발표 키워드를 제시해도 좋을 것 같아요</a:t>
            </a:r>
            <a:r>
              <a:rPr lang="en-US" altLang="ko-KR" baseline="0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  <a:defRPr/>
            </a:pPr>
            <a:r>
              <a:rPr lang="ko-KR" altLang="en-US"/>
              <a:t>소제목</a:t>
            </a:r>
            <a:r>
              <a:rPr lang="ko-KR" altLang="en-US" baseline="0"/>
              <a:t> 길이에 맞게 흰색 선을 조정하세요</a:t>
            </a:r>
          </a:p>
          <a:p>
            <a:pPr marL="228600" indent="-228600">
              <a:buAutoNum type="arabicPeriod"/>
              <a:defRPr/>
            </a:pPr>
            <a:r>
              <a:rPr lang="en-US" altLang="ko-KR" baseline="0"/>
              <a:t>1</a:t>
            </a:r>
            <a:r>
              <a:rPr lang="ko-KR" altLang="en-US" baseline="0"/>
              <a:t>번제목</a:t>
            </a:r>
            <a:r>
              <a:rPr lang="en-US" altLang="ko-KR" baseline="0"/>
              <a:t>, 2</a:t>
            </a:r>
            <a:r>
              <a:rPr lang="ko-KR" altLang="en-US" baseline="0"/>
              <a:t>번제목 등을 작성할 때 뒤에 흰색 그림자 글씨까지 함께 작성해야합니다</a:t>
            </a:r>
          </a:p>
          <a:p>
            <a:pPr marL="228600" indent="-228600">
              <a:buAutoNum type="arabicPeriod"/>
              <a:defRPr/>
            </a:pPr>
            <a:r>
              <a:rPr lang="ko-KR" altLang="en-US" baseline="0"/>
              <a:t>도형을 사진으로 채우는 방법은 도형을 마우스 오른쪽 클릭 </a:t>
            </a:r>
            <a:r>
              <a:rPr lang="en-US" altLang="ko-KR" baseline="0"/>
              <a:t>-&gt;</a:t>
            </a:r>
            <a:r>
              <a:rPr lang="ko-KR" altLang="en-US" baseline="0"/>
              <a:t>개체서식 </a:t>
            </a:r>
            <a:r>
              <a:rPr lang="en-US" altLang="ko-KR" baseline="0"/>
              <a:t>-&gt; </a:t>
            </a:r>
            <a:r>
              <a:rPr lang="ko-KR" altLang="en-US" baseline="0"/>
              <a:t>채우기 </a:t>
            </a:r>
            <a:r>
              <a:rPr lang="en-US" altLang="ko-KR" baseline="0"/>
              <a:t>-&gt; </a:t>
            </a:r>
            <a:r>
              <a:rPr lang="ko-KR" altLang="en-US" baseline="0"/>
              <a:t>그림 또는 질감 채우기 </a:t>
            </a:r>
            <a:r>
              <a:rPr lang="en-US" altLang="ko-KR" baseline="0"/>
              <a:t>-&gt; </a:t>
            </a:r>
            <a:r>
              <a:rPr lang="ko-KR" altLang="en-US" baseline="0"/>
              <a:t>파일삽입 의 과정으로 하면 됩니다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8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사진 첨부 방법은 앞 슬라이드를 참고해주세요</a:t>
            </a:r>
            <a:r>
              <a:rPr lang="en-US" altLang="ko-KR"/>
              <a:t>. </a:t>
            </a:r>
            <a:r>
              <a:rPr lang="ko-KR" altLang="en-US"/>
              <a:t>그냥 네모모양이기 때문에 사진 그냥 넣어도 문제없어요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3920A0E-3E69-491E-ADC1-8CF9AE4AB68C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2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69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5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7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9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7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8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1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3644-E439-480E-8AD2-38954BD70FA4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456C5-189F-46A1-8BEF-BEC5A4B96F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82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flipV="1">
            <a:off x="241159" y="6541474"/>
            <a:ext cx="11716378" cy="1607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71717"/>
            <a:ext cx="12192000" cy="4963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05164" y="1882033"/>
            <a:ext cx="65816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>
                <a:solidFill>
                  <a:schemeClr val="bg1"/>
                </a:solidFill>
                <a:latin typeface="한컴말랑"/>
                <a:ea typeface="a시월구일3"/>
              </a:rPr>
              <a:t>YJU</a:t>
            </a:r>
            <a:r>
              <a:rPr lang="ko-KR" altLang="en-US" sz="4400">
                <a:solidFill>
                  <a:schemeClr val="bg1"/>
                </a:solidFill>
                <a:latin typeface="한컴말랑"/>
                <a:ea typeface="a시월구일3"/>
              </a:rPr>
              <a:t> 팀프로젝트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01441" y="5539326"/>
            <a:ext cx="458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121830"/>
                </a:solidFill>
                <a:latin typeface="한컴말랑"/>
                <a:ea typeface="a시월구일1"/>
              </a:rPr>
              <a:t>6/7</a:t>
            </a:r>
            <a:r>
              <a:rPr lang="ko-KR" altLang="en-US">
                <a:solidFill>
                  <a:srgbClr val="121830"/>
                </a:solidFill>
                <a:latin typeface="한컴말랑"/>
                <a:ea typeface="a시월구일1"/>
              </a:rPr>
              <a:t> 최종발표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433374" y="1668031"/>
            <a:ext cx="6581672" cy="100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37952" y="3465367"/>
            <a:ext cx="6581672" cy="100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323681" y="1558338"/>
            <a:ext cx="219386" cy="2193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619624" y="3365722"/>
            <a:ext cx="219386" cy="2193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3294529" y="2824010"/>
            <a:ext cx="5602941" cy="36963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한컴말랑"/>
                <a:ea typeface="a시월구일1"/>
              </a:rPr>
              <a:t>Undefined</a:t>
            </a:r>
            <a:r>
              <a:rPr lang="ko-KR" altLang="en-US">
                <a:solidFill>
                  <a:schemeClr val="bg1"/>
                </a:solidFill>
                <a:latin typeface="한컴말랑"/>
                <a:ea typeface="a시월구일1"/>
              </a:rPr>
              <a:t>조</a:t>
            </a:r>
          </a:p>
        </p:txBody>
      </p:sp>
      <p:sp>
        <p:nvSpPr>
          <p:cNvPr id="12" name="사각형: 둥근 모서리 11"/>
          <p:cNvSpPr/>
          <p:nvPr/>
        </p:nvSpPr>
        <p:spPr>
          <a:xfrm>
            <a:off x="4996756" y="2971883"/>
            <a:ext cx="2159211" cy="2157878"/>
          </a:xfrm>
          <a:prstGeom prst="roundRect">
            <a:avLst>
              <a:gd name="adj" fmla="val 1300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25000"/>
              </a:schemeClr>
            </a:solidFill>
          </a:ln>
          <a:scene3d>
            <a:camera prst="perspectiveRelaxedModerately" fov="7200000">
              <a:rot lat="17090632" lon="0" rev="0"/>
            </a:camera>
            <a:lightRig rig="threePt" dir="t"/>
          </a:scene3d>
          <a:sp3d extrusionH="158750" prstMaterial="matte">
            <a:bevelT w="152400" h="50800" prst="softRound"/>
            <a:extrusionClr>
              <a:schemeClr val="bg2">
                <a:lumMod val="2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prstClr val="white"/>
                </a:solidFill>
              </a:rPr>
              <a:t>PAGE</a:t>
            </a:r>
          </a:p>
          <a:p>
            <a:pPr algn="ctr">
              <a:defRPr/>
            </a:pPr>
            <a:r>
              <a:rPr lang="en-US" altLang="ko-KR" b="1">
                <a:solidFill>
                  <a:prstClr val="white"/>
                </a:solidFill>
              </a:rPr>
              <a:t>01</a:t>
            </a:r>
            <a:endParaRPr lang="ko-KR" altLang="en-US" b="1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60777" y="4184147"/>
            <a:ext cx="1429911" cy="1225543"/>
            <a:chOff x="-26895" y="343281"/>
            <a:chExt cx="1429911" cy="1225543"/>
          </a:xfrm>
        </p:grpSpPr>
        <p:sp>
          <p:nvSpPr>
            <p:cNvPr id="17" name="사각형: 둥근 모서리 16"/>
            <p:cNvSpPr/>
            <p:nvPr/>
          </p:nvSpPr>
          <p:spPr>
            <a:xfrm>
              <a:off x="1039554" y="343281"/>
              <a:ext cx="314223" cy="871860"/>
            </a:xfrm>
            <a:prstGeom prst="roundRect">
              <a:avLst>
                <a:gd name="adj" fmla="val 13002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Moderately" fov="7200000">
                <a:rot lat="17090632" lon="0" rev="0"/>
              </a:camera>
              <a:lightRig rig="threePt" dir="t"/>
            </a:scene3d>
            <a:sp3d extrusionH="63500">
              <a:bevelT h="44450"/>
              <a:extrusionClr>
                <a:schemeClr val="tx1">
                  <a:lumMod val="85000"/>
                  <a:lumOff val="1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/>
            <p:cNvSpPr/>
            <p:nvPr/>
          </p:nvSpPr>
          <p:spPr>
            <a:xfrm>
              <a:off x="989287" y="392197"/>
              <a:ext cx="413729" cy="871860"/>
            </a:xfrm>
            <a:prstGeom prst="roundRect">
              <a:avLst>
                <a:gd name="adj" fmla="val 13002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Moderately" fov="7200000">
                <a:rot lat="17090632" lon="0" rev="0"/>
              </a:camera>
              <a:lightRig rig="threePt" dir="t"/>
            </a:scene3d>
            <a:sp3d extrusionH="63500">
              <a:bevelT h="12700"/>
              <a:extrusionClr>
                <a:schemeClr val="tx1">
                  <a:lumMod val="85000"/>
                  <a:lumOff val="1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-26895" y="1000405"/>
              <a:ext cx="1242867" cy="568419"/>
            </a:xfrm>
            <a:custGeom>
              <a:avLst/>
              <a:gdLst>
                <a:gd name="connsiteX0" fmla="*/ 1192306 w 1229535"/>
                <a:gd name="connsiteY0" fmla="*/ 0 h 582706"/>
                <a:gd name="connsiteX1" fmla="*/ 1201270 w 1229535"/>
                <a:gd name="connsiteY1" fmla="*/ 259976 h 582706"/>
                <a:gd name="connsiteX2" fmla="*/ 878541 w 1229535"/>
                <a:gd name="connsiteY2" fmla="*/ 412376 h 582706"/>
                <a:gd name="connsiteX3" fmla="*/ 519953 w 1229535"/>
                <a:gd name="connsiteY3" fmla="*/ 340658 h 582706"/>
                <a:gd name="connsiteX4" fmla="*/ 0 w 1229535"/>
                <a:gd name="connsiteY4" fmla="*/ 582706 h 582706"/>
                <a:gd name="connsiteX0" fmla="*/ 1239931 w 1257049"/>
                <a:gd name="connsiteY0" fmla="*/ 0 h 568419"/>
                <a:gd name="connsiteX1" fmla="*/ 1201270 w 1257049"/>
                <a:gd name="connsiteY1" fmla="*/ 245689 h 568419"/>
                <a:gd name="connsiteX2" fmla="*/ 878541 w 1257049"/>
                <a:gd name="connsiteY2" fmla="*/ 398089 h 568419"/>
                <a:gd name="connsiteX3" fmla="*/ 519953 w 1257049"/>
                <a:gd name="connsiteY3" fmla="*/ 326371 h 568419"/>
                <a:gd name="connsiteX4" fmla="*/ 0 w 1257049"/>
                <a:gd name="connsiteY4" fmla="*/ 568419 h 568419"/>
                <a:gd name="connsiteX0" fmla="*/ 1239931 w 1247646"/>
                <a:gd name="connsiteY0" fmla="*/ 0 h 568419"/>
                <a:gd name="connsiteX1" fmla="*/ 1201270 w 1247646"/>
                <a:gd name="connsiteY1" fmla="*/ 245689 h 568419"/>
                <a:gd name="connsiteX2" fmla="*/ 878541 w 1247646"/>
                <a:gd name="connsiteY2" fmla="*/ 398089 h 568419"/>
                <a:gd name="connsiteX3" fmla="*/ 519953 w 1247646"/>
                <a:gd name="connsiteY3" fmla="*/ 326371 h 568419"/>
                <a:gd name="connsiteX4" fmla="*/ 0 w 1247646"/>
                <a:gd name="connsiteY4" fmla="*/ 568419 h 568419"/>
                <a:gd name="connsiteX0" fmla="*/ 1232787 w 1242867"/>
                <a:gd name="connsiteY0" fmla="*/ 0 h 568419"/>
                <a:gd name="connsiteX1" fmla="*/ 1201270 w 1242867"/>
                <a:gd name="connsiteY1" fmla="*/ 245689 h 568419"/>
                <a:gd name="connsiteX2" fmla="*/ 878541 w 1242867"/>
                <a:gd name="connsiteY2" fmla="*/ 398089 h 568419"/>
                <a:gd name="connsiteX3" fmla="*/ 519953 w 1242867"/>
                <a:gd name="connsiteY3" fmla="*/ 326371 h 568419"/>
                <a:gd name="connsiteX4" fmla="*/ 0 w 1242867"/>
                <a:gd name="connsiteY4" fmla="*/ 568419 h 56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867" h="568419">
                  <a:moveTo>
                    <a:pt x="1232787" y="0"/>
                  </a:moveTo>
                  <a:cubicBezTo>
                    <a:pt x="1241985" y="95623"/>
                    <a:pt x="1260311" y="179341"/>
                    <a:pt x="1201270" y="245689"/>
                  </a:cubicBezTo>
                  <a:cubicBezTo>
                    <a:pt x="1142229" y="312037"/>
                    <a:pt x="992094" y="384642"/>
                    <a:pt x="878541" y="398089"/>
                  </a:cubicBezTo>
                  <a:cubicBezTo>
                    <a:pt x="764988" y="411536"/>
                    <a:pt x="666376" y="297983"/>
                    <a:pt x="519953" y="326371"/>
                  </a:cubicBezTo>
                  <a:cubicBezTo>
                    <a:pt x="373529" y="354759"/>
                    <a:pt x="186764" y="461589"/>
                    <a:pt x="0" y="568419"/>
                  </a:cubicBezTo>
                </a:path>
              </a:pathLst>
            </a:cu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사각형: 둥근 모서리 19"/>
          <p:cNvSpPr/>
          <p:nvPr/>
        </p:nvSpPr>
        <p:spPr>
          <a:xfrm>
            <a:off x="5249183" y="2858118"/>
            <a:ext cx="1654356" cy="2364800"/>
          </a:xfrm>
          <a:prstGeom prst="roundRect">
            <a:avLst>
              <a:gd name="adj" fmla="val 13002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scene3d>
            <a:camera prst="perspectiveRelaxedModerately" fov="7200000">
              <a:rot lat="17090632" lon="0" rev="0"/>
            </a:camera>
            <a:lightRig rig="flat" dir="t"/>
          </a:scene3d>
          <a:sp3d prstMaterial="matte">
            <a:extrusionClr>
              <a:srgbClr val="1DAFAF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2"/>
      <p:bldP spid="8" grpId="5" animBg="1"/>
      <p:bldP spid="15" grpId="4" animBg="1"/>
      <p:bldP spid="57" grpId="3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1.</a:t>
            </a: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 배경이미지 추가 및 창 크기 조절</a:t>
            </a:r>
          </a:p>
        </p:txBody>
      </p:sp>
      <p:pic>
        <p:nvPicPr>
          <p:cNvPr id="126" name="그림 1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28625" y="103345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1-1.</a:t>
            </a: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 배경이미지 추가 및 창 크기 조절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2045" y="1163873"/>
            <a:ext cx="3832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버퍼 이미지 추가</a:t>
            </a:r>
            <a:r>
              <a:rPr lang="en-US" altLang="ko-KR">
                <a:latin typeface="+mj-lt"/>
              </a:rPr>
              <a:t>, </a:t>
            </a:r>
            <a:r>
              <a:rPr lang="ko-KR" altLang="en-US">
                <a:latin typeface="+mj-lt"/>
              </a:rPr>
              <a:t>창크기 조절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2046" y="4042875"/>
            <a:ext cx="413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배경 나타내기 글자 위치 조절</a:t>
            </a:r>
          </a:p>
        </p:txBody>
      </p:sp>
      <p:pic>
        <p:nvPicPr>
          <p:cNvPr id="14" name="그림 1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308" y="1679558"/>
            <a:ext cx="5515745" cy="1362265"/>
          </a:xfrm>
          <a:prstGeom prst="rect">
            <a:avLst/>
          </a:prstGeom>
        </p:spPr>
      </p:pic>
      <p:pic>
        <p:nvPicPr>
          <p:cNvPr id="17" name="그림 16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1989" y="1467904"/>
            <a:ext cx="4706007" cy="2676899"/>
          </a:xfrm>
          <a:prstGeom prst="rect">
            <a:avLst/>
          </a:prstGeom>
        </p:spPr>
      </p:pic>
      <p:pic>
        <p:nvPicPr>
          <p:cNvPr id="23" name="그림 2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046" y="4739226"/>
            <a:ext cx="3743847" cy="17433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60158" y="966553"/>
            <a:ext cx="413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이미지 불러오기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FAC1F5-BB56-829B-259D-866CB5F592A6}"/>
              </a:ext>
            </a:extLst>
          </p:cNvPr>
          <p:cNvCxnSpPr>
            <a:cxnSpLocks/>
          </p:cNvCxnSpPr>
          <p:nvPr/>
        </p:nvCxnSpPr>
        <p:spPr>
          <a:xfrm>
            <a:off x="1162971" y="2979678"/>
            <a:ext cx="13227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23EB10D-26C4-3DB3-303B-F3D90CAB5FA8}"/>
              </a:ext>
            </a:extLst>
          </p:cNvPr>
          <p:cNvCxnSpPr>
            <a:cxnSpLocks/>
          </p:cNvCxnSpPr>
          <p:nvPr/>
        </p:nvCxnSpPr>
        <p:spPr>
          <a:xfrm>
            <a:off x="1225118" y="2411507"/>
            <a:ext cx="20507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5CCDE4D-24A4-8906-B06B-652B3E4D3945}"/>
              </a:ext>
            </a:extLst>
          </p:cNvPr>
          <p:cNvCxnSpPr>
            <a:cxnSpLocks/>
          </p:cNvCxnSpPr>
          <p:nvPr/>
        </p:nvCxnSpPr>
        <p:spPr>
          <a:xfrm>
            <a:off x="355107" y="5847165"/>
            <a:ext cx="22993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610F4A-B493-5DD1-1A2A-C5ABFE0755DB}"/>
              </a:ext>
            </a:extLst>
          </p:cNvPr>
          <p:cNvSpPr/>
          <p:nvPr/>
        </p:nvSpPr>
        <p:spPr>
          <a:xfrm>
            <a:off x="6356412" y="3329126"/>
            <a:ext cx="4706007" cy="859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2.</a:t>
            </a: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 아군기 이미지 추가</a:t>
            </a:r>
          </a:p>
        </p:txBody>
      </p:sp>
      <p:pic>
        <p:nvPicPr>
          <p:cNvPr id="126" name="그림 1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2-1.</a:t>
            </a: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 아군기 이미지 추가</a:t>
            </a: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60158" y="966553"/>
            <a:ext cx="413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이미지 불러오기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045" y="1163873"/>
            <a:ext cx="430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버퍼 이미지 추가</a:t>
            </a:r>
            <a:r>
              <a:rPr lang="en-US" altLang="ko-KR">
                <a:latin typeface="+mj-lt"/>
              </a:rPr>
              <a:t>(</a:t>
            </a:r>
            <a:r>
              <a:rPr lang="ko-KR" altLang="en-US">
                <a:latin typeface="+mj-lt"/>
              </a:rPr>
              <a:t>비행기</a:t>
            </a:r>
            <a:r>
              <a:rPr lang="en-US" altLang="ko-KR">
                <a:latin typeface="+mj-lt"/>
              </a:rPr>
              <a:t>)</a:t>
            </a:r>
            <a:endParaRPr lang="ko-KR" altLang="en-US">
              <a:latin typeface="+mj-lt"/>
            </a:endParaRP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0158" y="1335885"/>
            <a:ext cx="4858428" cy="2943636"/>
          </a:xfrm>
          <a:prstGeom prst="rect">
            <a:avLst/>
          </a:prstGeom>
        </p:spPr>
      </p:pic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09185"/>
            <a:ext cx="5830114" cy="1390844"/>
          </a:xfrm>
          <a:prstGeom prst="rect">
            <a:avLst/>
          </a:prstGeom>
        </p:spPr>
      </p:pic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045" y="3597613"/>
            <a:ext cx="3623785" cy="30810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3526" y="3228281"/>
            <a:ext cx="413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이미지 나타내기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CBF916-7DA5-68F5-F876-DA64EFBAB772}"/>
              </a:ext>
            </a:extLst>
          </p:cNvPr>
          <p:cNvCxnSpPr>
            <a:cxnSpLocks/>
          </p:cNvCxnSpPr>
          <p:nvPr/>
        </p:nvCxnSpPr>
        <p:spPr>
          <a:xfrm>
            <a:off x="3319721" y="2349363"/>
            <a:ext cx="8261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743885-8E70-2F9D-C23D-0ADE234A567F}"/>
              </a:ext>
            </a:extLst>
          </p:cNvPr>
          <p:cNvCxnSpPr>
            <a:cxnSpLocks/>
          </p:cNvCxnSpPr>
          <p:nvPr/>
        </p:nvCxnSpPr>
        <p:spPr>
          <a:xfrm>
            <a:off x="478867" y="6104616"/>
            <a:ext cx="17938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39E01D-BB47-DF9C-1AFC-534E2B9C3411}"/>
              </a:ext>
            </a:extLst>
          </p:cNvPr>
          <p:cNvCxnSpPr>
            <a:cxnSpLocks/>
          </p:cNvCxnSpPr>
          <p:nvPr/>
        </p:nvCxnSpPr>
        <p:spPr>
          <a:xfrm>
            <a:off x="323526" y="6610643"/>
            <a:ext cx="17938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AF93C3-39ED-709B-D8DF-081C652035D9}"/>
              </a:ext>
            </a:extLst>
          </p:cNvPr>
          <p:cNvCxnSpPr>
            <a:cxnSpLocks/>
          </p:cNvCxnSpPr>
          <p:nvPr/>
        </p:nvCxnSpPr>
        <p:spPr>
          <a:xfrm>
            <a:off x="7026167" y="3603270"/>
            <a:ext cx="33962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3.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총알 이미지 추가 및 범위 변경 </a:t>
            </a:r>
          </a:p>
        </p:txBody>
      </p:sp>
      <p:pic>
        <p:nvPicPr>
          <p:cNvPr id="118" name="그림 1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3-1.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총알 이미지 추가 및 범위 변경 </a:t>
            </a: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  </a:t>
            </a: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046" y="1685257"/>
            <a:ext cx="5582429" cy="1400370"/>
          </a:xfrm>
          <a:prstGeom prst="rect">
            <a:avLst/>
          </a:prstGeom>
        </p:spPr>
      </p:pic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9851" y="1348539"/>
            <a:ext cx="4201534" cy="2817695"/>
          </a:xfrm>
          <a:prstGeom prst="rect">
            <a:avLst/>
          </a:prstGeom>
        </p:spPr>
      </p:pic>
      <p:pic>
        <p:nvPicPr>
          <p:cNvPr id="10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b="50000"/>
          <a:stretch>
            <a:fillRect/>
          </a:stretch>
        </p:blipFill>
        <p:spPr>
          <a:xfrm>
            <a:off x="242046" y="3834294"/>
            <a:ext cx="4715533" cy="1338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2046" y="1163873"/>
            <a:ext cx="430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버퍼 이미지 추가</a:t>
            </a:r>
            <a:r>
              <a:rPr lang="en-US" altLang="ko-KR">
                <a:latin typeface="+mj-lt"/>
              </a:rPr>
              <a:t>(</a:t>
            </a:r>
            <a:r>
              <a:rPr lang="ko-KR" altLang="en-US">
                <a:latin typeface="+mj-lt"/>
              </a:rPr>
              <a:t>총알</a:t>
            </a:r>
            <a:r>
              <a:rPr lang="en-US" altLang="ko-KR">
                <a:latin typeface="+mj-lt"/>
              </a:rPr>
              <a:t>)</a:t>
            </a:r>
            <a:endParaRPr lang="ko-KR" altLang="en-US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046" y="3244334"/>
            <a:ext cx="430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총알 이미지 나타내기 범위 지정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87401" y="1058781"/>
            <a:ext cx="430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이미지 불러오기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A504F8-06EA-8F50-BB05-407570D36AD2}"/>
              </a:ext>
            </a:extLst>
          </p:cNvPr>
          <p:cNvCxnSpPr>
            <a:cxnSpLocks/>
          </p:cNvCxnSpPr>
          <p:nvPr/>
        </p:nvCxnSpPr>
        <p:spPr>
          <a:xfrm>
            <a:off x="4278509" y="2473651"/>
            <a:ext cx="8261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27A086-F918-94EF-D5FB-596BE102F336}"/>
              </a:ext>
            </a:extLst>
          </p:cNvPr>
          <p:cNvCxnSpPr>
            <a:cxnSpLocks/>
          </p:cNvCxnSpPr>
          <p:nvPr/>
        </p:nvCxnSpPr>
        <p:spPr>
          <a:xfrm>
            <a:off x="381212" y="4568781"/>
            <a:ext cx="27170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669C38-DBE1-FFD2-12A0-21408D43D927}"/>
              </a:ext>
            </a:extLst>
          </p:cNvPr>
          <p:cNvCxnSpPr/>
          <p:nvPr/>
        </p:nvCxnSpPr>
        <p:spPr>
          <a:xfrm>
            <a:off x="6738151" y="3551522"/>
            <a:ext cx="3053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4.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스코어 및 라이프 추가</a:t>
            </a:r>
          </a:p>
        </p:txBody>
      </p:sp>
      <p:pic>
        <p:nvPicPr>
          <p:cNvPr id="118" name="그림 1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4-1.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스코어 및 라이프 추가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2046" y="1051525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점수 값 추가</a:t>
            </a:r>
            <a:r>
              <a:rPr lang="en-US" altLang="ko-KR" sz="1400">
                <a:latin typeface="+mj-lt"/>
              </a:rPr>
              <a:t>, </a:t>
            </a:r>
            <a:r>
              <a:rPr lang="ko-KR" altLang="en-US" sz="1400">
                <a:latin typeface="+mj-lt"/>
              </a:rPr>
              <a:t>라이프 값 추가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4384" y="2842554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총알 피격시 점수 </a:t>
            </a:r>
            <a:r>
              <a:rPr lang="en-US" altLang="ko-KR" sz="1400">
                <a:latin typeface="+mj-lt"/>
              </a:rPr>
              <a:t>50</a:t>
            </a:r>
            <a:r>
              <a:rPr lang="ko-KR" altLang="en-US" sz="1400">
                <a:latin typeface="+mj-lt"/>
              </a:rPr>
              <a:t>점 증가</a:t>
            </a: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120" y="1435166"/>
            <a:ext cx="5811061" cy="1324160"/>
          </a:xfrm>
          <a:prstGeom prst="rect">
            <a:avLst/>
          </a:prstGeom>
        </p:spPr>
      </p:pic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120" y="3315953"/>
            <a:ext cx="4231721" cy="2913078"/>
          </a:xfrm>
          <a:prstGeom prst="rect">
            <a:avLst/>
          </a:prstGeom>
        </p:spPr>
      </p:pic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5586" y="4004057"/>
            <a:ext cx="3724795" cy="2501728"/>
          </a:xfrm>
          <a:prstGeom prst="rect">
            <a:avLst/>
          </a:prstGeom>
        </p:spPr>
      </p:pic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5586" y="1198048"/>
            <a:ext cx="3058212" cy="24246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5587" y="840399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점수 및 라이프 나타내기 </a:t>
            </a:r>
            <a:r>
              <a:rPr lang="en-US" altLang="ko-KR" sz="1400">
                <a:latin typeface="+mj-lt"/>
              </a:rPr>
              <a:t>+</a:t>
            </a:r>
            <a:r>
              <a:rPr lang="ko-KR" altLang="en-US" sz="1400">
                <a:latin typeface="+mj-lt"/>
              </a:rPr>
              <a:t> 폰트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5586" y="3696280"/>
            <a:ext cx="4887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총알에 맞았을때 라이프가 줄고 </a:t>
            </a:r>
            <a:r>
              <a:rPr lang="en-US" altLang="ko-KR" sz="1400">
                <a:latin typeface="+mj-lt"/>
              </a:rPr>
              <a:t>0</a:t>
            </a:r>
            <a:r>
              <a:rPr lang="ko-KR" altLang="en-US" sz="1400">
                <a:latin typeface="+mj-lt"/>
              </a:rPr>
              <a:t>이되면 종료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C5E691-5462-045D-5874-0C35E36622AD}"/>
              </a:ext>
            </a:extLst>
          </p:cNvPr>
          <p:cNvCxnSpPr>
            <a:cxnSpLocks/>
          </p:cNvCxnSpPr>
          <p:nvPr/>
        </p:nvCxnSpPr>
        <p:spPr>
          <a:xfrm>
            <a:off x="573740" y="5687368"/>
            <a:ext cx="5537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49BFB1-72D1-098A-0594-B2E2F0E06947}"/>
              </a:ext>
            </a:extLst>
          </p:cNvPr>
          <p:cNvCxnSpPr>
            <a:cxnSpLocks/>
          </p:cNvCxnSpPr>
          <p:nvPr/>
        </p:nvCxnSpPr>
        <p:spPr>
          <a:xfrm>
            <a:off x="4897166" y="2720596"/>
            <a:ext cx="11041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506F72-753A-209E-EE5D-828029FA7549}"/>
              </a:ext>
            </a:extLst>
          </p:cNvPr>
          <p:cNvCxnSpPr>
            <a:cxnSpLocks/>
          </p:cNvCxnSpPr>
          <p:nvPr/>
        </p:nvCxnSpPr>
        <p:spPr>
          <a:xfrm>
            <a:off x="6455344" y="2596309"/>
            <a:ext cx="14770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64CFFB7-C857-CE3F-20F8-6A71BFE95430}"/>
              </a:ext>
            </a:extLst>
          </p:cNvPr>
          <p:cNvCxnSpPr>
            <a:cxnSpLocks/>
          </p:cNvCxnSpPr>
          <p:nvPr/>
        </p:nvCxnSpPr>
        <p:spPr>
          <a:xfrm>
            <a:off x="6557289" y="2759326"/>
            <a:ext cx="1965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AC36173-9390-36F3-468D-FA4EBD414709}"/>
              </a:ext>
            </a:extLst>
          </p:cNvPr>
          <p:cNvCxnSpPr>
            <a:cxnSpLocks/>
          </p:cNvCxnSpPr>
          <p:nvPr/>
        </p:nvCxnSpPr>
        <p:spPr>
          <a:xfrm>
            <a:off x="6649373" y="3364779"/>
            <a:ext cx="1500327" cy="129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986D23-5A19-B640-61FF-02D392003231}"/>
              </a:ext>
            </a:extLst>
          </p:cNvPr>
          <p:cNvSpPr/>
          <p:nvPr/>
        </p:nvSpPr>
        <p:spPr>
          <a:xfrm>
            <a:off x="6245587" y="4966453"/>
            <a:ext cx="3653016" cy="1585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5.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스코어에 따른 난이도 증가</a:t>
            </a:r>
          </a:p>
        </p:txBody>
      </p:sp>
      <p:pic>
        <p:nvPicPr>
          <p:cNvPr id="118" name="그림 1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5-1.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스코어에 따른 난이도 증가</a:t>
            </a: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106" y="1622520"/>
            <a:ext cx="3267531" cy="48203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0822" y="1096641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점수가 증가 할때 마다 적 개체 수 증가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F21C29-2C36-79F1-9E81-C634E729953A}"/>
              </a:ext>
            </a:extLst>
          </p:cNvPr>
          <p:cNvSpPr/>
          <p:nvPr/>
        </p:nvSpPr>
        <p:spPr>
          <a:xfrm>
            <a:off x="330822" y="4829451"/>
            <a:ext cx="3653016" cy="1613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142" y="-35859"/>
            <a:ext cx="12192000" cy="692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>
            <a:stCxn id="5" idx="2"/>
          </p:cNvCxnSpPr>
          <p:nvPr/>
        </p:nvCxnSpPr>
        <p:spPr>
          <a:xfrm>
            <a:off x="7174525" y="744107"/>
            <a:ext cx="5017475" cy="358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7174525" y="634414"/>
            <a:ext cx="219386" cy="2193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726196"/>
            <a:ext cx="4907782" cy="358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4798089" y="643341"/>
            <a:ext cx="219386" cy="2193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3827927" y="1671592"/>
            <a:ext cx="4536146" cy="4645056"/>
            <a:chOff x="3639667" y="1501134"/>
            <a:chExt cx="4536146" cy="4645056"/>
          </a:xfrm>
          <a:solidFill>
            <a:schemeClr val="bg1"/>
          </a:solidFill>
        </p:grpSpPr>
        <p:sp>
          <p:nvSpPr>
            <p:cNvPr id="20" name="눈물 방울 19"/>
            <p:cNvSpPr/>
            <p:nvPr/>
          </p:nvSpPr>
          <p:spPr>
            <a:xfrm rot="10800000">
              <a:off x="5979458" y="1501134"/>
              <a:ext cx="2196354" cy="2250142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눈물 방울 22"/>
            <p:cNvSpPr/>
            <p:nvPr/>
          </p:nvSpPr>
          <p:spPr>
            <a:xfrm>
              <a:off x="3639667" y="3896049"/>
              <a:ext cx="2196354" cy="2250141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눈물 방울 23"/>
            <p:cNvSpPr/>
            <p:nvPr/>
          </p:nvSpPr>
          <p:spPr>
            <a:xfrm rot="16200000">
              <a:off x="5952564" y="3922942"/>
              <a:ext cx="2250141" cy="219635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눈물 방울 24"/>
            <p:cNvSpPr/>
            <p:nvPr/>
          </p:nvSpPr>
          <p:spPr>
            <a:xfrm rot="5400000">
              <a:off x="3630704" y="1528027"/>
              <a:ext cx="2250141" cy="2196355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눈물 방울 26"/>
            <p:cNvSpPr/>
            <p:nvPr/>
          </p:nvSpPr>
          <p:spPr>
            <a:xfrm>
              <a:off x="3639668" y="3896049"/>
              <a:ext cx="2196354" cy="2250141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16200000">
              <a:off x="5952565" y="3922942"/>
              <a:ext cx="2250141" cy="2196354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84292" y="307027"/>
            <a:ext cx="2376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Member</a:t>
            </a:r>
            <a:endParaRPr lang="ko-KR" altLang="en-US" sz="4400" dirty="0">
              <a:solidFill>
                <a:schemeClr val="bg1">
                  <a:lumMod val="50000"/>
                </a:schemeClr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1191" y="335645"/>
            <a:ext cx="2376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Member</a:t>
            </a:r>
            <a:endParaRPr lang="ko-KR" altLang="en-US" sz="4400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41" name="설명선 2(테두리 없음) 40"/>
          <p:cNvSpPr/>
          <p:nvPr/>
        </p:nvSpPr>
        <p:spPr>
          <a:xfrm>
            <a:off x="9265738" y="1588220"/>
            <a:ext cx="2311121" cy="572176"/>
          </a:xfrm>
          <a:prstGeom prst="callout2">
            <a:avLst>
              <a:gd name="adj1" fmla="val 18750"/>
              <a:gd name="adj2" fmla="val -8333"/>
              <a:gd name="adj3" fmla="val 22360"/>
              <a:gd name="adj4" fmla="val -26667"/>
              <a:gd name="adj5" fmla="val 112500"/>
              <a:gd name="adj6" fmla="val -4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설명선 2(테두리 없음) 41"/>
          <p:cNvSpPr/>
          <p:nvPr/>
        </p:nvSpPr>
        <p:spPr>
          <a:xfrm rot="2819784">
            <a:off x="3642529" y="3678923"/>
            <a:ext cx="2311121" cy="572176"/>
          </a:xfrm>
          <a:prstGeom prst="callout2">
            <a:avLst>
              <a:gd name="adj1" fmla="val 18750"/>
              <a:gd name="adj2" fmla="val -8333"/>
              <a:gd name="adj3" fmla="val 22360"/>
              <a:gd name="adj4" fmla="val -26667"/>
              <a:gd name="adj5" fmla="val 112500"/>
              <a:gd name="adj6" fmla="val -4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903654" y="2131883"/>
            <a:ext cx="250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조의 조장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각오 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시작부터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끝까지 한결같이  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7" name="설명선 2(테두리 없음) 46"/>
          <p:cNvSpPr/>
          <p:nvPr/>
        </p:nvSpPr>
        <p:spPr>
          <a:xfrm>
            <a:off x="9265738" y="4624138"/>
            <a:ext cx="2311121" cy="572176"/>
          </a:xfrm>
          <a:prstGeom prst="callout2">
            <a:avLst>
              <a:gd name="adj1" fmla="val 46849"/>
              <a:gd name="adj2" fmla="val -942"/>
              <a:gd name="adj3" fmla="val 111924"/>
              <a:gd name="adj4" fmla="val -16667"/>
              <a:gd name="adj5" fmla="val 112500"/>
              <a:gd name="adj6" fmla="val -4666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설명선 2(테두리 없음) 49"/>
          <p:cNvSpPr/>
          <p:nvPr/>
        </p:nvSpPr>
        <p:spPr>
          <a:xfrm>
            <a:off x="4124521" y="5551915"/>
            <a:ext cx="2311121" cy="572176"/>
          </a:xfrm>
          <a:prstGeom prst="callout2">
            <a:avLst>
              <a:gd name="adj1" fmla="val 46849"/>
              <a:gd name="adj2" fmla="val -942"/>
              <a:gd name="adj3" fmla="val 48702"/>
              <a:gd name="adj4" fmla="val -35797"/>
              <a:gd name="adj5" fmla="val -27993"/>
              <a:gd name="adj6" fmla="val -4971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EC3DC82-5A1A-5051-EC2A-E896FEEB738E}"/>
              </a:ext>
            </a:extLst>
          </p:cNvPr>
          <p:cNvSpPr/>
          <p:nvPr/>
        </p:nvSpPr>
        <p:spPr>
          <a:xfrm>
            <a:off x="4036306" y="1928221"/>
            <a:ext cx="1884652" cy="18846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6E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F15837C-AF5E-9968-E741-21FD0B5AD35B}"/>
              </a:ext>
            </a:extLst>
          </p:cNvPr>
          <p:cNvSpPr/>
          <p:nvPr/>
        </p:nvSpPr>
        <p:spPr>
          <a:xfrm>
            <a:off x="6282168" y="1929025"/>
            <a:ext cx="1884652" cy="18846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6E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4DBFD90-98D6-4879-7182-F4F75B0A01AE}"/>
              </a:ext>
            </a:extLst>
          </p:cNvPr>
          <p:cNvSpPr/>
          <p:nvPr/>
        </p:nvSpPr>
        <p:spPr>
          <a:xfrm>
            <a:off x="6284705" y="4270733"/>
            <a:ext cx="1884652" cy="188465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6E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4BB6B80-D43D-E441-0B9A-102CD4351E9F}"/>
              </a:ext>
            </a:extLst>
          </p:cNvPr>
          <p:cNvGrpSpPr/>
          <p:nvPr/>
        </p:nvGrpSpPr>
        <p:grpSpPr>
          <a:xfrm>
            <a:off x="7803036" y="1299069"/>
            <a:ext cx="925099" cy="334160"/>
            <a:chOff x="7783479" y="606851"/>
            <a:chExt cx="925099" cy="334160"/>
          </a:xfrm>
          <a:solidFill>
            <a:schemeClr val="accent2">
              <a:lumMod val="60000"/>
              <a:lumOff val="40000"/>
            </a:schemeClr>
          </a:solidFill>
          <a:effectLst>
            <a:outerShdw dist="38100" dir="2700000" algn="tl" rotWithShape="0">
              <a:srgbClr val="6EC4BB">
                <a:alpha val="30000"/>
              </a:srgbClr>
            </a:outerShdw>
          </a:effectLst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0A83E68-DCFD-3785-FCB8-7E9ED84C95D0}"/>
                </a:ext>
              </a:extLst>
            </p:cNvPr>
            <p:cNvSpPr/>
            <p:nvPr/>
          </p:nvSpPr>
          <p:spPr>
            <a:xfrm rot="20462479" flipH="1">
              <a:off x="7834871" y="746304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6EC4BB"/>
                </a:solidFill>
              </a:endParaRPr>
            </a:p>
          </p:txBody>
        </p:sp>
        <p:sp>
          <p:nvSpPr>
            <p:cNvPr id="58" name="사각형: 둥근 모서리 11">
              <a:extLst>
                <a:ext uri="{FF2B5EF4-FFF2-40B4-BE49-F238E27FC236}">
                  <a16:creationId xmlns:a16="http://schemas.microsoft.com/office/drawing/2014/main" id="{B1140C7D-F206-1247-3467-7BFC54EA19F4}"/>
                </a:ext>
              </a:extLst>
            </p:cNvPr>
            <p:cNvSpPr/>
            <p:nvPr/>
          </p:nvSpPr>
          <p:spPr>
            <a:xfrm>
              <a:off x="7783479" y="606851"/>
              <a:ext cx="925099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0" b="1" dirty="0">
                  <a:solidFill>
                    <a:schemeClr val="bg1"/>
                  </a:solidFill>
                </a:rPr>
                <a:t>노태원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AE6264-35C9-B429-743E-5603C09D6D7F}"/>
              </a:ext>
            </a:extLst>
          </p:cNvPr>
          <p:cNvGrpSpPr/>
          <p:nvPr/>
        </p:nvGrpSpPr>
        <p:grpSpPr>
          <a:xfrm>
            <a:off x="3104651" y="1473172"/>
            <a:ext cx="979575" cy="333855"/>
            <a:chOff x="7780378" y="606851"/>
            <a:chExt cx="979575" cy="333855"/>
          </a:xfrm>
          <a:solidFill>
            <a:srgbClr val="6EC4BB"/>
          </a:solidFill>
          <a:effectLst>
            <a:outerShdw dist="38100" dir="7800000" algn="tl" rotWithShape="0">
              <a:srgbClr val="6EC4BB">
                <a:alpha val="30000"/>
              </a:srgbClr>
            </a:outerShdw>
          </a:effectLst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0E2B504-5E05-989D-77D4-F44FD1553488}"/>
                </a:ext>
              </a:extLst>
            </p:cNvPr>
            <p:cNvSpPr/>
            <p:nvPr/>
          </p:nvSpPr>
          <p:spPr>
            <a:xfrm rot="1137521">
              <a:off x="8409977" y="74599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11">
              <a:extLst>
                <a:ext uri="{FF2B5EF4-FFF2-40B4-BE49-F238E27FC236}">
                  <a16:creationId xmlns:a16="http://schemas.microsoft.com/office/drawing/2014/main" id="{0E0957D3-DABC-6C06-2AB3-67DADF252B1D}"/>
                </a:ext>
              </a:extLst>
            </p:cNvPr>
            <p:cNvSpPr/>
            <p:nvPr/>
          </p:nvSpPr>
          <p:spPr>
            <a:xfrm>
              <a:off x="7780378" y="606851"/>
              <a:ext cx="979575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0" b="1" dirty="0">
                  <a:solidFill>
                    <a:prstClr val="white"/>
                  </a:solidFill>
                </a:rPr>
                <a:t>조장 </a:t>
              </a:r>
              <a:r>
                <a:rPr lang="ko-KR" altLang="en-US" sz="1050" b="1" dirty="0" err="1">
                  <a:solidFill>
                    <a:prstClr val="white"/>
                  </a:solidFill>
                </a:rPr>
                <a:t>이도경</a:t>
              </a:r>
              <a:endParaRPr lang="ko-KR" altLang="en-US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D1FC595-F8EA-57BB-13DD-6E6A14EA829F}"/>
              </a:ext>
            </a:extLst>
          </p:cNvPr>
          <p:cNvGrpSpPr/>
          <p:nvPr/>
        </p:nvGrpSpPr>
        <p:grpSpPr>
          <a:xfrm>
            <a:off x="8265585" y="4080072"/>
            <a:ext cx="925099" cy="334160"/>
            <a:chOff x="7783479" y="606851"/>
            <a:chExt cx="925099" cy="334160"/>
          </a:xfrm>
          <a:solidFill>
            <a:srgbClr val="FF9999"/>
          </a:solidFill>
          <a:effectLst>
            <a:outerShdw dist="38100" dir="2700000" algn="tl" rotWithShape="0">
              <a:srgbClr val="6EC4BB">
                <a:alpha val="30000"/>
              </a:srgbClr>
            </a:outerShdw>
          </a:effectLst>
        </p:grpSpPr>
        <p:sp>
          <p:nvSpPr>
            <p:cNvPr id="63" name="자유형: 도형 71">
              <a:extLst>
                <a:ext uri="{FF2B5EF4-FFF2-40B4-BE49-F238E27FC236}">
                  <a16:creationId xmlns:a16="http://schemas.microsoft.com/office/drawing/2014/main" id="{546D519E-7AFB-FA4D-7E48-790E3BC46A36}"/>
                </a:ext>
              </a:extLst>
            </p:cNvPr>
            <p:cNvSpPr/>
            <p:nvPr/>
          </p:nvSpPr>
          <p:spPr>
            <a:xfrm rot="20462479" flipH="1">
              <a:off x="7834871" y="746304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6EC4BB"/>
                </a:solidFill>
              </a:endParaRPr>
            </a:p>
          </p:txBody>
        </p:sp>
        <p:sp>
          <p:nvSpPr>
            <p:cNvPr id="64" name="사각형: 둥근 모서리 11">
              <a:extLst>
                <a:ext uri="{FF2B5EF4-FFF2-40B4-BE49-F238E27FC236}">
                  <a16:creationId xmlns:a16="http://schemas.microsoft.com/office/drawing/2014/main" id="{FC990B6C-9970-99AC-2050-D1FE8EF0E47D}"/>
                </a:ext>
              </a:extLst>
            </p:cNvPr>
            <p:cNvSpPr/>
            <p:nvPr/>
          </p:nvSpPr>
          <p:spPr>
            <a:xfrm>
              <a:off x="7783479" y="606851"/>
              <a:ext cx="925099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0" b="1" dirty="0">
                  <a:solidFill>
                    <a:schemeClr val="bg1"/>
                  </a:solidFill>
                </a:rPr>
                <a:t>김선미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2A35D27-0202-DC48-AAFA-48D077A9D7C7}"/>
              </a:ext>
            </a:extLst>
          </p:cNvPr>
          <p:cNvGrpSpPr/>
          <p:nvPr/>
        </p:nvGrpSpPr>
        <p:grpSpPr>
          <a:xfrm>
            <a:off x="2988407" y="4137797"/>
            <a:ext cx="979575" cy="333855"/>
            <a:chOff x="7780378" y="606851"/>
            <a:chExt cx="979575" cy="333855"/>
          </a:xfrm>
          <a:solidFill>
            <a:schemeClr val="accent6">
              <a:lumMod val="75000"/>
            </a:schemeClr>
          </a:solidFill>
          <a:effectLst>
            <a:outerShdw dist="38100" dir="7800000" algn="tl" rotWithShape="0">
              <a:srgbClr val="6EC4BB">
                <a:alpha val="30000"/>
              </a:srgbClr>
            </a:outerShdw>
          </a:effectLst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8D14FAB-AF7C-1326-777B-A6F8D6A88D9D}"/>
                </a:ext>
              </a:extLst>
            </p:cNvPr>
            <p:cNvSpPr/>
            <p:nvPr/>
          </p:nvSpPr>
          <p:spPr>
            <a:xfrm rot="1137521">
              <a:off x="8409977" y="745999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사각형: 둥근 모서리 11">
              <a:extLst>
                <a:ext uri="{FF2B5EF4-FFF2-40B4-BE49-F238E27FC236}">
                  <a16:creationId xmlns:a16="http://schemas.microsoft.com/office/drawing/2014/main" id="{A6BCFDAE-D991-3343-A39F-8445838B5D3A}"/>
                </a:ext>
              </a:extLst>
            </p:cNvPr>
            <p:cNvSpPr/>
            <p:nvPr/>
          </p:nvSpPr>
          <p:spPr>
            <a:xfrm>
              <a:off x="7780378" y="606851"/>
              <a:ext cx="979575" cy="260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0" b="1" dirty="0">
                  <a:solidFill>
                    <a:schemeClr val="bg1"/>
                  </a:solidFill>
                </a:rPr>
                <a:t>이지환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0A3475F-7CB7-D84D-74D2-A84283B4343D}"/>
              </a:ext>
            </a:extLst>
          </p:cNvPr>
          <p:cNvSpPr txBox="1"/>
          <p:nvPr/>
        </p:nvSpPr>
        <p:spPr>
          <a:xfrm>
            <a:off x="9139211" y="1456909"/>
            <a:ext cx="2437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조의 조장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각오 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꾸준히 하자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8FBAF2-E505-3494-DE1D-21D54935238B}"/>
              </a:ext>
            </a:extLst>
          </p:cNvPr>
          <p:cNvSpPr txBox="1"/>
          <p:nvPr/>
        </p:nvSpPr>
        <p:spPr>
          <a:xfrm>
            <a:off x="1048718" y="4881948"/>
            <a:ext cx="204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조의 에이스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각오 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5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조를 책임지겠습니다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44BE47-1CBD-88B7-575D-9375F727BC48}"/>
              </a:ext>
            </a:extLst>
          </p:cNvPr>
          <p:cNvSpPr txBox="1"/>
          <p:nvPr/>
        </p:nvSpPr>
        <p:spPr>
          <a:xfrm>
            <a:off x="9255760" y="4460929"/>
            <a:ext cx="2974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조의 막내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각오 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이번 프로젝트를</a:t>
            </a: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통해 성장해보겠습니다</a:t>
            </a:r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71" name="그룹 1009">
            <a:extLst>
              <a:ext uri="{FF2B5EF4-FFF2-40B4-BE49-F238E27FC236}">
                <a16:creationId xmlns:a16="http://schemas.microsoft.com/office/drawing/2014/main" id="{BB7A1EAE-A5B6-6E84-1EDF-C83BD33907E0}"/>
              </a:ext>
            </a:extLst>
          </p:cNvPr>
          <p:cNvGrpSpPr/>
          <p:nvPr/>
        </p:nvGrpSpPr>
        <p:grpSpPr>
          <a:xfrm>
            <a:off x="5829917" y="1053425"/>
            <a:ext cx="479963" cy="479963"/>
            <a:chOff x="627041" y="7404731"/>
            <a:chExt cx="719945" cy="719945"/>
          </a:xfrm>
        </p:grpSpPr>
        <p:pic>
          <p:nvPicPr>
            <p:cNvPr id="72" name="Object 27">
              <a:extLst>
                <a:ext uri="{FF2B5EF4-FFF2-40B4-BE49-F238E27FC236}">
                  <a16:creationId xmlns:a16="http://schemas.microsoft.com/office/drawing/2014/main" id="{6E09D141-127B-D4D7-585E-4FBAC971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CE1BE03B-A75B-7F55-B700-BFCB4D14D956}"/>
              </a:ext>
            </a:extLst>
          </p:cNvPr>
          <p:cNvSpPr/>
          <p:nvPr/>
        </p:nvSpPr>
        <p:spPr>
          <a:xfrm>
            <a:off x="117180" y="43569"/>
            <a:ext cx="1884652" cy="188465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6E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466CFE-C58B-9AAE-64A2-5A4CF9778800}"/>
              </a:ext>
            </a:extLst>
          </p:cNvPr>
          <p:cNvSpPr/>
          <p:nvPr/>
        </p:nvSpPr>
        <p:spPr>
          <a:xfrm>
            <a:off x="4082797" y="4300794"/>
            <a:ext cx="1836036" cy="183603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984522E-4C16-D92F-BE21-437E77421D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03" y="4359578"/>
            <a:ext cx="1137928" cy="15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5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4" grpId="0" animBg="1"/>
      <p:bldP spid="55" grpId="0" animBg="1"/>
      <p:bldP spid="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6.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적기 이미지 추가 및 피격 범위 조절</a:t>
            </a:r>
          </a:p>
        </p:txBody>
      </p:sp>
      <p:pic>
        <p:nvPicPr>
          <p:cNvPr id="118" name="그림 1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6-1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적기 이미지 추가 및 피격 범위 조절 </a:t>
            </a: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046" y="1386989"/>
            <a:ext cx="6154009" cy="1438476"/>
          </a:xfrm>
          <a:prstGeom prst="rect">
            <a:avLst/>
          </a:prstGeom>
        </p:spPr>
      </p:pic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650" y="3403472"/>
            <a:ext cx="4553585" cy="3305636"/>
          </a:xfrm>
          <a:prstGeom prst="rect">
            <a:avLst/>
          </a:prstGeom>
        </p:spPr>
      </p:pic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5308" y="1258962"/>
            <a:ext cx="4744112" cy="2715004"/>
          </a:xfrm>
          <a:prstGeom prst="rect">
            <a:avLst/>
          </a:prstGeom>
        </p:spPr>
      </p:pic>
      <p:pic>
        <p:nvPicPr>
          <p:cNvPr id="10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55308" y="4290031"/>
            <a:ext cx="2457793" cy="25054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046" y="94809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버퍼 이미지 추가</a:t>
            </a:r>
            <a:r>
              <a:rPr lang="en-US" altLang="ko-KR" sz="1400">
                <a:latin typeface="+mj-lt"/>
              </a:rPr>
              <a:t>(</a:t>
            </a:r>
            <a:r>
              <a:rPr lang="ko-KR" altLang="en-US" sz="1400">
                <a:latin typeface="+mj-lt"/>
              </a:rPr>
              <a:t>적 비행기</a:t>
            </a:r>
            <a:r>
              <a:rPr lang="en-US" altLang="ko-KR" sz="1400">
                <a:latin typeface="+mj-lt"/>
              </a:rPr>
              <a:t>)</a:t>
            </a:r>
            <a:endParaRPr lang="ko-KR" altLang="en-US" sz="140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750" y="2964582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이미지 불러오기</a:t>
            </a:r>
            <a:r>
              <a:rPr lang="en-US" altLang="ko-KR" sz="1400">
                <a:latin typeface="+mj-lt"/>
              </a:rPr>
              <a:t>(</a:t>
            </a:r>
            <a:r>
              <a:rPr lang="ko-KR" altLang="en-US" sz="1400">
                <a:latin typeface="+mj-lt"/>
              </a:rPr>
              <a:t>적 비행기</a:t>
            </a:r>
            <a:r>
              <a:rPr lang="en-US" altLang="ko-KR" sz="1400">
                <a:latin typeface="+mj-lt"/>
              </a:rPr>
              <a:t>)</a:t>
            </a:r>
            <a:endParaRPr lang="ko-KR" altLang="en-US" sz="140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9797" y="92981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적 비행기 나타내기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55308" y="3973966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적 범위 지정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F9C0F0-F095-A54D-4314-175CF1FB4F63}"/>
              </a:ext>
            </a:extLst>
          </p:cNvPr>
          <p:cNvCxnSpPr>
            <a:cxnSpLocks/>
          </p:cNvCxnSpPr>
          <p:nvPr/>
        </p:nvCxnSpPr>
        <p:spPr>
          <a:xfrm>
            <a:off x="452452" y="6098959"/>
            <a:ext cx="32761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1FBF37-8EFC-C447-AB2E-96B966FC25C4}"/>
              </a:ext>
            </a:extLst>
          </p:cNvPr>
          <p:cNvCxnSpPr>
            <a:cxnSpLocks/>
          </p:cNvCxnSpPr>
          <p:nvPr/>
        </p:nvCxnSpPr>
        <p:spPr>
          <a:xfrm>
            <a:off x="4216894" y="2104006"/>
            <a:ext cx="639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24A037C-66AF-3416-E527-E63E53572582}"/>
              </a:ext>
            </a:extLst>
          </p:cNvPr>
          <p:cNvCxnSpPr>
            <a:cxnSpLocks/>
          </p:cNvCxnSpPr>
          <p:nvPr/>
        </p:nvCxnSpPr>
        <p:spPr>
          <a:xfrm>
            <a:off x="6569476" y="3361449"/>
            <a:ext cx="21128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6E1D70F-EEC6-4BA0-660E-DD8EBC346859}"/>
              </a:ext>
            </a:extLst>
          </p:cNvPr>
          <p:cNvCxnSpPr>
            <a:cxnSpLocks/>
          </p:cNvCxnSpPr>
          <p:nvPr/>
        </p:nvCxnSpPr>
        <p:spPr>
          <a:xfrm>
            <a:off x="6667131" y="4657589"/>
            <a:ext cx="6924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0A7866-EBB0-881B-F958-2957BB3AE36F}"/>
              </a:ext>
            </a:extLst>
          </p:cNvPr>
          <p:cNvCxnSpPr>
            <a:cxnSpLocks/>
          </p:cNvCxnSpPr>
          <p:nvPr/>
        </p:nvCxnSpPr>
        <p:spPr>
          <a:xfrm>
            <a:off x="6667131" y="4861775"/>
            <a:ext cx="6924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7. Shift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로 속도 조절</a:t>
            </a:r>
            <a:endParaRPr lang="en-US" altLang="ko-KR" sz="2800" i="1">
              <a:solidFill>
                <a:schemeClr val="bg1"/>
              </a:solidFill>
              <a:latin typeface="+mj-lt"/>
              <a:ea typeface="한컴 말랑말랑 Regular"/>
            </a:endParaRPr>
          </a:p>
        </p:txBody>
      </p:sp>
      <p:pic>
        <p:nvPicPr>
          <p:cNvPr id="118" name="그림 1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7-1. Shift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로 속도 조절</a:t>
            </a: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046" y="2637477"/>
            <a:ext cx="6477904" cy="14194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42046" y="222168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lt"/>
              </a:rPr>
              <a:t>Shift </a:t>
            </a:r>
            <a:r>
              <a:rPr lang="ko-KR" altLang="en-US" sz="1400">
                <a:latin typeface="+mj-lt"/>
              </a:rPr>
              <a:t>키 변수 추가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6021" y="1051525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lt"/>
              </a:rPr>
              <a:t>Shift </a:t>
            </a:r>
            <a:r>
              <a:rPr lang="ko-KR" altLang="en-US" sz="1400">
                <a:latin typeface="+mj-lt"/>
              </a:rPr>
              <a:t>키를 눌렀을때 이동 속도 조절</a:t>
            </a:r>
          </a:p>
        </p:txBody>
      </p:sp>
      <p:pic>
        <p:nvPicPr>
          <p:cNvPr id="21" name="그림 20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9788" y="1378759"/>
            <a:ext cx="1847529" cy="535628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D4D07A-35DF-42C9-B76A-DD3B65E386DA}"/>
              </a:ext>
            </a:extLst>
          </p:cNvPr>
          <p:cNvCxnSpPr>
            <a:cxnSpLocks/>
          </p:cNvCxnSpPr>
          <p:nvPr/>
        </p:nvCxnSpPr>
        <p:spPr>
          <a:xfrm>
            <a:off x="5661703" y="3568823"/>
            <a:ext cx="8367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BCB192-C22D-84B5-04E0-ABE6E273C970}"/>
              </a:ext>
            </a:extLst>
          </p:cNvPr>
          <p:cNvSpPr/>
          <p:nvPr/>
        </p:nvSpPr>
        <p:spPr>
          <a:xfrm>
            <a:off x="7633506" y="1763016"/>
            <a:ext cx="1022224" cy="45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1CDCE9-89DF-ACB0-6A98-B8609056EA16}"/>
              </a:ext>
            </a:extLst>
          </p:cNvPr>
          <p:cNvSpPr/>
          <p:nvPr/>
        </p:nvSpPr>
        <p:spPr>
          <a:xfrm>
            <a:off x="7642384" y="2983507"/>
            <a:ext cx="1022224" cy="45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FCAAC7-5F14-7D5D-A2F1-242D46413CFB}"/>
              </a:ext>
            </a:extLst>
          </p:cNvPr>
          <p:cNvSpPr/>
          <p:nvPr/>
        </p:nvSpPr>
        <p:spPr>
          <a:xfrm>
            <a:off x="7633506" y="5479241"/>
            <a:ext cx="1022224" cy="45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AC1350-8F70-1791-17BD-8C460B900DBA}"/>
              </a:ext>
            </a:extLst>
          </p:cNvPr>
          <p:cNvSpPr/>
          <p:nvPr/>
        </p:nvSpPr>
        <p:spPr>
          <a:xfrm>
            <a:off x="7633506" y="4231374"/>
            <a:ext cx="1022224" cy="458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7-2. Shift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로 속도 조절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046" y="1591647"/>
            <a:ext cx="2657846" cy="50870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6898" y="1591647"/>
            <a:ext cx="2905530" cy="42868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6868" y="1182015"/>
            <a:ext cx="1802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lt"/>
              </a:rPr>
              <a:t>Shif </a:t>
            </a:r>
            <a:r>
              <a:rPr lang="ko-KR" altLang="en-US" sz="1400">
                <a:latin typeface="+mj-lt"/>
              </a:rPr>
              <a:t>키를 눌렀을때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73132" y="1182015"/>
            <a:ext cx="2175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lt"/>
              </a:rPr>
              <a:t>Shif </a:t>
            </a:r>
            <a:r>
              <a:rPr lang="ko-KR" altLang="en-US" sz="1400">
                <a:latin typeface="+mj-lt"/>
              </a:rPr>
              <a:t>키를 안눌렀을때</a:t>
            </a:r>
          </a:p>
        </p:txBody>
      </p:sp>
      <p:pic>
        <p:nvPicPr>
          <p:cNvPr id="16" name="그림 15" descr="테이블이(가) 표시된 사진  자동 생성된 설명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3348" y="1489792"/>
            <a:ext cx="4460160" cy="42443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92030" y="1123862"/>
            <a:ext cx="1267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키 입력 반환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772915-A20B-B780-363B-917C936880C2}"/>
              </a:ext>
            </a:extLst>
          </p:cNvPr>
          <p:cNvSpPr/>
          <p:nvPr/>
        </p:nvSpPr>
        <p:spPr>
          <a:xfrm>
            <a:off x="295918" y="5649158"/>
            <a:ext cx="1692680" cy="600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41FDB9-E2A4-6760-29D3-0614886F0B8F}"/>
              </a:ext>
            </a:extLst>
          </p:cNvPr>
          <p:cNvSpPr/>
          <p:nvPr/>
        </p:nvSpPr>
        <p:spPr>
          <a:xfrm>
            <a:off x="3373132" y="4823535"/>
            <a:ext cx="1692680" cy="600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628203-CFB0-8517-1EC1-CA32D75AEC2B}"/>
              </a:ext>
            </a:extLst>
          </p:cNvPr>
          <p:cNvSpPr/>
          <p:nvPr/>
        </p:nvSpPr>
        <p:spPr>
          <a:xfrm>
            <a:off x="6413347" y="1489793"/>
            <a:ext cx="4293123" cy="3188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8.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필살기 추가 및 밸런스 조정</a:t>
            </a:r>
          </a:p>
        </p:txBody>
      </p:sp>
      <p:pic>
        <p:nvPicPr>
          <p:cNvPr id="118" name="그림 1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28453" y="1033329"/>
            <a:ext cx="4824603" cy="529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8-1.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필살기 추가 및 밸런스 조정</a:t>
            </a: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046" y="94809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버퍼 이미지 추가</a:t>
            </a:r>
            <a:r>
              <a:rPr lang="en-US" altLang="ko-KR" sz="1400">
                <a:latin typeface="+mj-lt"/>
              </a:rPr>
              <a:t>(</a:t>
            </a:r>
            <a:r>
              <a:rPr lang="ko-KR" altLang="en-US" sz="1400">
                <a:latin typeface="+mj-lt"/>
              </a:rPr>
              <a:t>필살기</a:t>
            </a:r>
            <a:r>
              <a:rPr lang="en-US" altLang="ko-KR" sz="1400">
                <a:latin typeface="+mj-lt"/>
              </a:rPr>
              <a:t>)</a:t>
            </a:r>
            <a:endParaRPr lang="ko-KR" altLang="en-US" sz="140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046" y="3385825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필살기 이미지 불러오기 및 주석 처리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046" y="3693602"/>
            <a:ext cx="5626094" cy="3024303"/>
          </a:xfrm>
          <a:prstGeom prst="rect">
            <a:avLst/>
          </a:prstGeom>
        </p:spPr>
      </p:pic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046" y="1366589"/>
            <a:ext cx="9006885" cy="190852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35D9A09-F5A4-D16A-B5A6-187AE72038C9}"/>
              </a:ext>
            </a:extLst>
          </p:cNvPr>
          <p:cNvCxnSpPr>
            <a:cxnSpLocks/>
          </p:cNvCxnSpPr>
          <p:nvPr/>
        </p:nvCxnSpPr>
        <p:spPr>
          <a:xfrm>
            <a:off x="7845610" y="2530136"/>
            <a:ext cx="1182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248E3E-0BAD-B2D7-9C34-01350CBBFE21}"/>
              </a:ext>
            </a:extLst>
          </p:cNvPr>
          <p:cNvSpPr/>
          <p:nvPr/>
        </p:nvSpPr>
        <p:spPr>
          <a:xfrm>
            <a:off x="242045" y="5491411"/>
            <a:ext cx="5626093" cy="1226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8-2.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필살기 추가 및 밸런스 조정</a:t>
            </a: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046" y="94809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필살기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211" y="1325433"/>
            <a:ext cx="3093479" cy="5532567"/>
          </a:xfrm>
          <a:prstGeom prst="rect">
            <a:avLst/>
          </a:prstGeom>
        </p:spPr>
      </p:pic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1438" y="1325433"/>
            <a:ext cx="4610743" cy="1609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4366" y="94809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필살기 수 조절</a:t>
            </a:r>
            <a:r>
              <a:rPr lang="en-US" altLang="ko-KR" sz="1400">
                <a:latin typeface="+mj-lt"/>
              </a:rPr>
              <a:t>(</a:t>
            </a:r>
            <a:r>
              <a:rPr lang="ko-KR" altLang="en-US" sz="1400">
                <a:latin typeface="+mj-lt"/>
              </a:rPr>
              <a:t>한발씩만 나가도록</a:t>
            </a:r>
            <a:r>
              <a:rPr lang="en-US" altLang="ko-KR" sz="1400">
                <a:latin typeface="+mj-lt"/>
              </a:rPr>
              <a:t>)</a:t>
            </a:r>
            <a:endParaRPr lang="ko-KR" altLang="en-US" sz="1400">
              <a:latin typeface="+mj-lt"/>
            </a:endParaRPr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45814" y="3336448"/>
            <a:ext cx="7167188" cy="3342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1723" y="2959113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필살기 사용시 전방에 모든적을 제거 </a:t>
            </a:r>
          </a:p>
        </p:txBody>
      </p:sp>
      <p:pic>
        <p:nvPicPr>
          <p:cNvPr id="11" name="그림 10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47941" y="1310080"/>
            <a:ext cx="4544059" cy="14194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18207" y="948098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필살기 위치 조정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690D9B-2857-0E7C-EC79-273618A6009D}"/>
              </a:ext>
            </a:extLst>
          </p:cNvPr>
          <p:cNvSpPr/>
          <p:nvPr/>
        </p:nvSpPr>
        <p:spPr>
          <a:xfrm>
            <a:off x="3645814" y="3290619"/>
            <a:ext cx="7096167" cy="345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30CB72-732F-9A7E-ED22-15110E67512F}"/>
              </a:ext>
            </a:extLst>
          </p:cNvPr>
          <p:cNvCxnSpPr>
            <a:cxnSpLocks/>
          </p:cNvCxnSpPr>
          <p:nvPr/>
        </p:nvCxnSpPr>
        <p:spPr>
          <a:xfrm>
            <a:off x="992049" y="5752730"/>
            <a:ext cx="8988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428318-4563-F501-6914-68C3898D63B6}"/>
              </a:ext>
            </a:extLst>
          </p:cNvPr>
          <p:cNvSpPr/>
          <p:nvPr/>
        </p:nvSpPr>
        <p:spPr>
          <a:xfrm>
            <a:off x="3471690" y="1279604"/>
            <a:ext cx="4175471" cy="1609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8A70A8-67DD-A5CF-23BE-9B83D4CD47B6}"/>
              </a:ext>
            </a:extLst>
          </p:cNvPr>
          <p:cNvSpPr/>
          <p:nvPr/>
        </p:nvSpPr>
        <p:spPr>
          <a:xfrm>
            <a:off x="7801375" y="1279604"/>
            <a:ext cx="4175471" cy="1609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106" y="253465"/>
            <a:ext cx="7846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8-3. </a:t>
            </a: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필살기 추가 및 밸런스 조정</a:t>
            </a:r>
            <a:r>
              <a:rPr lang="en-US" altLang="ko-KR" sz="2800" i="1">
                <a:solidFill>
                  <a:schemeClr val="bg1"/>
                </a:solidFill>
                <a:latin typeface="+mj-lt"/>
                <a:ea typeface="한컴 말랑말랑 Regular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106" y="1466092"/>
            <a:ext cx="4961606" cy="5212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1244" y="1390597"/>
            <a:ext cx="3791479" cy="48489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3150" y="1056459"/>
            <a:ext cx="4302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키를 안눌렀을때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2046" y="1056460"/>
            <a:ext cx="5919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+mj-lt"/>
              </a:rPr>
              <a:t>기존 공격 키인 </a:t>
            </a:r>
            <a:r>
              <a:rPr lang="en-US" altLang="ko-KR" sz="1400">
                <a:latin typeface="+mj-lt"/>
              </a:rPr>
              <a:t>A</a:t>
            </a:r>
            <a:r>
              <a:rPr lang="ko-KR" altLang="en-US" sz="1400">
                <a:latin typeface="+mj-lt"/>
              </a:rPr>
              <a:t>키를 필살기로 하고 공격키를 </a:t>
            </a:r>
            <a:r>
              <a:rPr lang="en-US" altLang="ko-KR" sz="1400">
                <a:latin typeface="+mj-lt"/>
              </a:rPr>
              <a:t>space</a:t>
            </a:r>
            <a:r>
              <a:rPr lang="ko-KR" altLang="en-US" sz="1400">
                <a:latin typeface="+mj-lt"/>
              </a:rPr>
              <a:t>키로 변경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821CFB-1555-ADBC-F3D8-7FBA91857EBF}"/>
              </a:ext>
            </a:extLst>
          </p:cNvPr>
          <p:cNvSpPr/>
          <p:nvPr/>
        </p:nvSpPr>
        <p:spPr>
          <a:xfrm>
            <a:off x="527743" y="3817397"/>
            <a:ext cx="2401888" cy="1038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6D836-CF8F-9348-7421-839CF8696350}"/>
              </a:ext>
            </a:extLst>
          </p:cNvPr>
          <p:cNvSpPr/>
          <p:nvPr/>
        </p:nvSpPr>
        <p:spPr>
          <a:xfrm>
            <a:off x="6591191" y="4090153"/>
            <a:ext cx="2401888" cy="1165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슈팅 게임 변화 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43718" y="717176"/>
            <a:ext cx="7464151" cy="285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3740" y="267306"/>
            <a:ext cx="4240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a시월구일3"/>
                <a:ea typeface="a시월구일3"/>
              </a:rPr>
              <a:t>목차</a:t>
            </a:r>
          </a:p>
        </p:txBody>
      </p:sp>
      <p:sp>
        <p:nvSpPr>
          <p:cNvPr id="11" name="타원 10"/>
          <p:cNvSpPr/>
          <p:nvPr/>
        </p:nvSpPr>
        <p:spPr>
          <a:xfrm>
            <a:off x="4625790" y="672351"/>
            <a:ext cx="80683" cy="806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V="1">
            <a:off x="241159" y="6541474"/>
            <a:ext cx="11716378" cy="160773"/>
          </a:xfrm>
          <a:prstGeom prst="rect">
            <a:avLst/>
          </a:prstGeom>
          <a:solidFill>
            <a:srgbClr val="1F2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순서도: 데이터 1"/>
          <p:cNvSpPr/>
          <p:nvPr/>
        </p:nvSpPr>
        <p:spPr>
          <a:xfrm>
            <a:off x="860620" y="1706057"/>
            <a:ext cx="2868710" cy="4022390"/>
          </a:xfrm>
          <a:prstGeom prst="flowChartInputOutput">
            <a:avLst/>
          </a:prstGeom>
          <a:solidFill>
            <a:srgbClr val="121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순서도: 데이터 11"/>
          <p:cNvSpPr/>
          <p:nvPr/>
        </p:nvSpPr>
        <p:spPr>
          <a:xfrm>
            <a:off x="4645628" y="1689728"/>
            <a:ext cx="2868710" cy="4022390"/>
          </a:xfrm>
          <a:prstGeom prst="flowChartInputOutput">
            <a:avLst/>
          </a:prstGeom>
          <a:solidFill>
            <a:srgbClr val="1F2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순서도: 데이터 12"/>
          <p:cNvSpPr/>
          <p:nvPr/>
        </p:nvSpPr>
        <p:spPr>
          <a:xfrm>
            <a:off x="8596544" y="1689728"/>
            <a:ext cx="2868710" cy="4022390"/>
          </a:xfrm>
          <a:prstGeom prst="flowChartInputOutput">
            <a:avLst/>
          </a:prstGeom>
          <a:solidFill>
            <a:srgbClr val="121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순서도: 데이터 13"/>
          <p:cNvSpPr/>
          <p:nvPr/>
        </p:nvSpPr>
        <p:spPr>
          <a:xfrm>
            <a:off x="762001" y="1783977"/>
            <a:ext cx="2868710" cy="402239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순서도: 데이터 14"/>
          <p:cNvSpPr/>
          <p:nvPr/>
        </p:nvSpPr>
        <p:spPr>
          <a:xfrm>
            <a:off x="4511754" y="1745739"/>
            <a:ext cx="2868710" cy="402239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순서도: 데이터 15"/>
          <p:cNvSpPr/>
          <p:nvPr/>
        </p:nvSpPr>
        <p:spPr>
          <a:xfrm>
            <a:off x="8462670" y="1783977"/>
            <a:ext cx="2868710" cy="4022390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344711" y="2017060"/>
            <a:ext cx="1909482" cy="18915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a시월구일4"/>
              <a:ea typeface="a시월구일4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59187" y="2017060"/>
            <a:ext cx="1909482" cy="18915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a시월구일4"/>
              <a:ea typeface="a시월구일4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058828" y="2017059"/>
            <a:ext cx="1909482" cy="18915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  <a:latin typeface="a시월구일4"/>
              <a:ea typeface="a시월구일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9730" y="115220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i="1">
                <a:latin typeface="a시월구일4"/>
                <a:ea typeface="a시월구일4"/>
              </a:rPr>
              <a:t>슈팅게임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71601" y="112403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i="1">
                <a:latin typeface="a시월구일4"/>
                <a:ea typeface="a시월구일4"/>
              </a:rPr>
              <a:t>인공지능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42169" y="1145882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i="1">
                <a:latin typeface="a시월구일4"/>
                <a:ea typeface="a시월구일4"/>
              </a:rPr>
              <a:t>알고리즘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30399" y="4131417"/>
            <a:ext cx="18013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solidFill>
                <a:schemeClr val="bg1"/>
              </a:solidFill>
              <a:latin typeface="HY견고딕"/>
              <a:ea typeface="HY견고딕"/>
            </a:endParaRP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자바 프로그램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만들기</a:t>
            </a:r>
          </a:p>
          <a:p>
            <a:pPr algn="ctr">
              <a:defRPr/>
            </a:pPr>
            <a:endParaRPr lang="en-US" altLang="ko-KR">
              <a:solidFill>
                <a:schemeClr val="bg1"/>
              </a:solidFill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 슈팅게임 </a:t>
            </a: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-</a:t>
            </a:r>
            <a:endParaRPr lang="ko-KR" altLang="en-US">
              <a:solidFill>
                <a:schemeClr val="bg1"/>
              </a:solidFill>
              <a:latin typeface="HY견고딕"/>
              <a:ea typeface="HY견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2292" y="4180674"/>
            <a:ext cx="18013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신기술</a:t>
            </a:r>
          </a:p>
          <a:p>
            <a:pPr algn="ctr">
              <a:defRPr/>
            </a:pPr>
            <a:endParaRPr lang="en-US" altLang="ko-KR">
              <a:solidFill>
                <a:schemeClr val="bg1"/>
              </a:solidFill>
              <a:latin typeface="HY견고딕"/>
              <a:ea typeface="HY견고딕"/>
            </a:endParaRPr>
          </a:p>
          <a:p>
            <a:pPr marL="285750" indent="-285750" algn="ctr">
              <a:buFontTx/>
              <a:buChar char="-"/>
              <a:defRPr/>
            </a:pP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인공지능 </a:t>
            </a: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(AI) -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보고서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00221" y="4380405"/>
            <a:ext cx="1989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알고리즘 학습</a:t>
            </a:r>
          </a:p>
          <a:p>
            <a:pPr algn="ctr">
              <a:defRPr/>
            </a:pPr>
            <a:endParaRPr lang="en-US" altLang="ko-KR">
              <a:solidFill>
                <a:schemeClr val="bg1"/>
              </a:solidFill>
              <a:latin typeface="HY견고딕"/>
              <a:ea typeface="HY견고딕"/>
            </a:endParaRPr>
          </a:p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견고딕"/>
                <a:ea typeface="HY견고딕"/>
              </a:rPr>
              <a:t>백준 사이트 </a:t>
            </a: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-</a:t>
            </a:r>
            <a:endParaRPr lang="ko-KR" altLang="en-US">
              <a:solidFill>
                <a:schemeClr val="bg1"/>
              </a:solidFill>
              <a:latin typeface="HY견고딕"/>
              <a:ea typeface="HY견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120589" y="4069979"/>
            <a:ext cx="2017059" cy="358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928488" y="4101356"/>
            <a:ext cx="2017059" cy="358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888495" y="4141698"/>
            <a:ext cx="2017059" cy="358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17133" y="6140824"/>
            <a:ext cx="18417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a시월구일1"/>
                <a:ea typeface="a시월구일1"/>
              </a:rPr>
              <a:t>5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a시월구일1"/>
                <a:ea typeface="a시월구일1"/>
              </a:rPr>
              <a:t>조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한컴말랑"/>
                <a:ea typeface="a시월구일1"/>
              </a:rPr>
              <a:t>Undefined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한컴말랑"/>
                <a:ea typeface="a시월구일1"/>
              </a:rPr>
              <a:t>조</a:t>
            </a:r>
          </a:p>
          <a:p>
            <a:pPr lvl="0">
              <a:defRPr/>
            </a:pP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a시월구일1"/>
                <a:ea typeface="a시월구일1"/>
              </a:rPr>
              <a:t>  </a:t>
            </a:r>
          </a:p>
        </p:txBody>
      </p:sp>
      <p:sp>
        <p:nvSpPr>
          <p:cNvPr id="33" name="타원 32"/>
          <p:cNvSpPr/>
          <p:nvPr/>
        </p:nvSpPr>
        <p:spPr>
          <a:xfrm>
            <a:off x="1344023" y="2021132"/>
            <a:ext cx="1909482" cy="1891553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a시월구일4"/>
              <a:ea typeface="a시월구일4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159187" y="2017059"/>
            <a:ext cx="1909482" cy="1891553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099169" y="2056358"/>
            <a:ext cx="1909482" cy="1891553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43718" y="717176"/>
            <a:ext cx="7464151" cy="285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3740" y="267306"/>
            <a:ext cx="4240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스터디 기록</a:t>
            </a:r>
          </a:p>
        </p:txBody>
      </p:sp>
      <p:sp>
        <p:nvSpPr>
          <p:cNvPr id="11" name="타원 10"/>
          <p:cNvSpPr/>
          <p:nvPr/>
        </p:nvSpPr>
        <p:spPr>
          <a:xfrm>
            <a:off x="4625790" y="672351"/>
            <a:ext cx="80683" cy="806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V="1">
            <a:off x="241159" y="6541474"/>
            <a:ext cx="11716378" cy="160773"/>
          </a:xfrm>
          <a:prstGeom prst="rect">
            <a:avLst/>
          </a:prstGeom>
          <a:solidFill>
            <a:srgbClr val="1F2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/>
          <p:cNvSpPr/>
          <p:nvPr/>
        </p:nvSpPr>
        <p:spPr>
          <a:xfrm>
            <a:off x="133353" y="4260937"/>
            <a:ext cx="11833412" cy="3854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9583" y="4232659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4/7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586442" y="4234958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4/11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0546" y="4251749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4/16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074650" y="4226859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5/3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5028" y="1338037"/>
            <a:ext cx="4967333" cy="19991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07400" y="1297785"/>
            <a:ext cx="5136785" cy="199913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921" y="4824993"/>
            <a:ext cx="1608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첫만남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자기소개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 회의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깃허브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스터디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4382" y="4824993"/>
            <a:ext cx="14971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슈팅게임 결정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신기술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-ai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결정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알고리즘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백준으로 결정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8486" y="4868231"/>
            <a:ext cx="14971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 기능 추가 스터디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Ai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스터디</a:t>
            </a:r>
          </a:p>
        </p:txBody>
      </p:sp>
      <p:sp>
        <p:nvSpPr>
          <p:cNvPr id="22" name="모서리가 둥근 직사각형 9">
            <a:extLst>
              <a:ext uri="{FF2B5EF4-FFF2-40B4-BE49-F238E27FC236}">
                <a16:creationId xmlns:a16="http://schemas.microsoft.com/office/drawing/2014/main" id="{CCC47A38-8C37-D11D-D2F3-D7575D57DBC5}"/>
              </a:ext>
            </a:extLst>
          </p:cNvPr>
          <p:cNvSpPr/>
          <p:nvPr/>
        </p:nvSpPr>
        <p:spPr>
          <a:xfrm>
            <a:off x="1964390" y="4227042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4/10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6B9E9D59-8444-BE81-BCC7-0E2538B7BD71}"/>
              </a:ext>
            </a:extLst>
          </p:cNvPr>
          <p:cNvSpPr/>
          <p:nvPr/>
        </p:nvSpPr>
        <p:spPr>
          <a:xfrm>
            <a:off x="5208494" y="4244443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4/12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" name="모서리가 둥근 직사각형 9">
            <a:extLst>
              <a:ext uri="{FF2B5EF4-FFF2-40B4-BE49-F238E27FC236}">
                <a16:creationId xmlns:a16="http://schemas.microsoft.com/office/drawing/2014/main" id="{C8563AD3-57D8-66F8-10AE-5281D70A3F0A}"/>
              </a:ext>
            </a:extLst>
          </p:cNvPr>
          <p:cNvSpPr/>
          <p:nvPr/>
        </p:nvSpPr>
        <p:spPr>
          <a:xfrm>
            <a:off x="8478108" y="4234958"/>
            <a:ext cx="1272989" cy="4616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12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2183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4/27</a:t>
            </a:r>
            <a:endParaRPr lang="ko-KR" altLang="en-US" dirty="0">
              <a:solidFill>
                <a:srgbClr val="12183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723D6-9270-CEC4-6547-EA2B149CBC3D}"/>
              </a:ext>
            </a:extLst>
          </p:cNvPr>
          <p:cNvSpPr txBox="1"/>
          <p:nvPr/>
        </p:nvSpPr>
        <p:spPr>
          <a:xfrm>
            <a:off x="1852330" y="4824993"/>
            <a:ext cx="173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자바회의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신기술회의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알고리즘 사이트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깃허브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스터디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BFD37D-F028-E172-32D6-B97FB5A1039D}"/>
              </a:ext>
            </a:extLst>
          </p:cNvPr>
          <p:cNvSpPr txBox="1"/>
          <p:nvPr/>
        </p:nvSpPr>
        <p:spPr>
          <a:xfrm>
            <a:off x="4984376" y="4857333"/>
            <a:ext cx="14971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알고리즘 풀기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-&gt; </a:t>
            </a:r>
            <a:r>
              <a:rPr lang="ko-KR" altLang="en-US" sz="15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깃허브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활용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 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– </a:t>
            </a: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슈팅게임 오픈소스 활용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F07F29-AF11-3D63-5E50-ADF12150135A}"/>
              </a:ext>
            </a:extLst>
          </p:cNvPr>
          <p:cNvSpPr txBox="1"/>
          <p:nvPr/>
        </p:nvSpPr>
        <p:spPr>
          <a:xfrm>
            <a:off x="8375793" y="4857333"/>
            <a:ext cx="1497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 기능추가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알고리즘 스터디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0FDC5-8886-F27D-5AC9-2B04D74C2E01}"/>
              </a:ext>
            </a:extLst>
          </p:cNvPr>
          <p:cNvSpPr txBox="1"/>
          <p:nvPr/>
        </p:nvSpPr>
        <p:spPr>
          <a:xfrm>
            <a:off x="9962590" y="4868231"/>
            <a:ext cx="149710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자바 기능추가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알고리즘 스터디</a:t>
            </a:r>
            <a:endParaRPr lang="en-US" altLang="ko-KR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신기술 조사</a:t>
            </a:r>
          </a:p>
        </p:txBody>
      </p: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5BDF9812-7DFD-96F4-8481-2E35E37D632E}"/>
              </a:ext>
            </a:extLst>
          </p:cNvPr>
          <p:cNvGrpSpPr/>
          <p:nvPr/>
        </p:nvGrpSpPr>
        <p:grpSpPr>
          <a:xfrm>
            <a:off x="4210143" y="268397"/>
            <a:ext cx="1051373" cy="1065480"/>
            <a:chOff x="13262917" y="815405"/>
            <a:chExt cx="2063953" cy="1911197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1FEBFB76-E9F3-05BF-F9D0-8940BD72E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2917" y="815405"/>
              <a:ext cx="2063953" cy="1911197"/>
            </a:xfrm>
            <a:prstGeom prst="rect">
              <a:avLst/>
            </a:prstGeom>
          </p:spPr>
        </p:pic>
      </p:grpSp>
      <p:pic>
        <p:nvPicPr>
          <p:cNvPr id="32" name="Object 40">
            <a:extLst>
              <a:ext uri="{FF2B5EF4-FFF2-40B4-BE49-F238E27FC236}">
                <a16:creationId xmlns:a16="http://schemas.microsoft.com/office/drawing/2014/main" id="{34B212DE-E73D-888D-8CB0-836EE6A6AC4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48110" y="987916"/>
            <a:ext cx="1599057" cy="24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flipV="1">
            <a:off x="241159" y="6541474"/>
            <a:ext cx="11716378" cy="160773"/>
          </a:xfrm>
          <a:prstGeom prst="rect">
            <a:avLst/>
          </a:prstGeom>
          <a:solidFill>
            <a:srgbClr val="1F2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71717"/>
            <a:ext cx="12192000" cy="4963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2433374" y="1668031"/>
            <a:ext cx="6581672" cy="100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037952" y="3465367"/>
            <a:ext cx="6581672" cy="100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323681" y="1558338"/>
            <a:ext cx="219386" cy="2193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619624" y="3365722"/>
            <a:ext cx="219386" cy="2193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052828" y="789541"/>
            <a:ext cx="20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조 </a:t>
            </a:r>
            <a:r>
              <a:rPr lang="en-US" altLang="ko-KR" sz="2400" dirty="0">
                <a:solidFill>
                  <a:schemeClr val="bg1"/>
                </a:solidFill>
                <a:latin typeface="한컴말랑"/>
                <a:ea typeface="a시월구일1" panose="02020600000000000000" pitchFamily="18" charset="-127"/>
              </a:rPr>
              <a:t>Undefined</a:t>
            </a:r>
            <a:endParaRPr lang="ko-KR" altLang="en-US" sz="2400" dirty="0">
              <a:solidFill>
                <a:schemeClr val="bg1"/>
              </a:solidFill>
              <a:latin typeface="한컴말랑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</a:t>
            </a:r>
          </a:p>
        </p:txBody>
      </p: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7749DFBA-6754-DB79-894A-61DBA8D6EDF0}"/>
              </a:ext>
            </a:extLst>
          </p:cNvPr>
          <p:cNvGrpSpPr/>
          <p:nvPr/>
        </p:nvGrpSpPr>
        <p:grpSpPr>
          <a:xfrm>
            <a:off x="3322688" y="2286042"/>
            <a:ext cx="5546620" cy="548471"/>
            <a:chOff x="5854096" y="4968719"/>
            <a:chExt cx="8319930" cy="822707"/>
          </a:xfrm>
        </p:grpSpPr>
        <p:grpSp>
          <p:nvGrpSpPr>
            <p:cNvPr id="16" name="그룹 1010">
              <a:extLst>
                <a:ext uri="{FF2B5EF4-FFF2-40B4-BE49-F238E27FC236}">
                  <a16:creationId xmlns:a16="http://schemas.microsoft.com/office/drawing/2014/main" id="{C962B89C-8E61-CFE1-9D42-1181F17C66C9}"/>
                </a:ext>
              </a:extLst>
            </p:cNvPr>
            <p:cNvGrpSpPr/>
            <p:nvPr/>
          </p:nvGrpSpPr>
          <p:grpSpPr>
            <a:xfrm>
              <a:off x="5854096" y="4968719"/>
              <a:ext cx="8319930" cy="822707"/>
              <a:chOff x="5854096" y="4968719"/>
              <a:chExt cx="8319930" cy="822707"/>
            </a:xfrm>
          </p:grpSpPr>
          <p:pic>
            <p:nvPicPr>
              <p:cNvPr id="18" name="Object 29">
                <a:extLst>
                  <a:ext uri="{FF2B5EF4-FFF2-40B4-BE49-F238E27FC236}">
                    <a16:creationId xmlns:a16="http://schemas.microsoft.com/office/drawing/2014/main" id="{8EDF6EF7-6C8F-92CF-22FE-9A702D317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72939" y="4652439"/>
                <a:ext cx="16639861" cy="1645415"/>
              </a:xfrm>
              <a:prstGeom prst="rect">
                <a:avLst/>
              </a:prstGeom>
            </p:spPr>
          </p:pic>
          <p:pic>
            <p:nvPicPr>
              <p:cNvPr id="19" name="Object 30">
                <a:extLst>
                  <a:ext uri="{FF2B5EF4-FFF2-40B4-BE49-F238E27FC236}">
                    <a16:creationId xmlns:a16="http://schemas.microsoft.com/office/drawing/2014/main" id="{6C781415-02C1-76B6-C4C5-76F27E2B4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54096" y="4968719"/>
                <a:ext cx="8319930" cy="822707"/>
              </a:xfrm>
              <a:prstGeom prst="rect">
                <a:avLst/>
              </a:prstGeom>
            </p:spPr>
          </p:pic>
        </p:grpSp>
        <p:pic>
          <p:nvPicPr>
            <p:cNvPr id="17" name="Object 32">
              <a:extLst>
                <a:ext uri="{FF2B5EF4-FFF2-40B4-BE49-F238E27FC236}">
                  <a16:creationId xmlns:a16="http://schemas.microsoft.com/office/drawing/2014/main" id="{DD77FA17-1020-3A60-AE77-09290B5A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2520" y="5086176"/>
              <a:ext cx="5079441" cy="570158"/>
            </a:xfrm>
            <a:prstGeom prst="rect">
              <a:avLst/>
            </a:prstGeom>
          </p:spPr>
        </p:pic>
      </p:grpSp>
      <p:grpSp>
        <p:nvGrpSpPr>
          <p:cNvPr id="20" name="그룹 1011">
            <a:extLst>
              <a:ext uri="{FF2B5EF4-FFF2-40B4-BE49-F238E27FC236}">
                <a16:creationId xmlns:a16="http://schemas.microsoft.com/office/drawing/2014/main" id="{0B0708EC-988D-E694-70DD-7036D3B8DBA9}"/>
              </a:ext>
            </a:extLst>
          </p:cNvPr>
          <p:cNvGrpSpPr/>
          <p:nvPr/>
        </p:nvGrpSpPr>
        <p:grpSpPr>
          <a:xfrm>
            <a:off x="4549703" y="3390904"/>
            <a:ext cx="3092591" cy="3092591"/>
            <a:chOff x="7694618" y="6087981"/>
            <a:chExt cx="4638887" cy="4638887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52145F8-A4B8-154B-40E0-3FE729DD5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4618" y="6087981"/>
              <a:ext cx="4638887" cy="4638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059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-3142" y="-35859"/>
            <a:ext cx="12192000" cy="6929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344185" y="1410502"/>
            <a:ext cx="5532209" cy="4416983"/>
            <a:chOff x="3213555" y="1352446"/>
            <a:chExt cx="5532209" cy="4416983"/>
          </a:xfrm>
        </p:grpSpPr>
        <p:grpSp>
          <p:nvGrpSpPr>
            <p:cNvPr id="54" name="그룹 53"/>
            <p:cNvGrpSpPr/>
            <p:nvPr/>
          </p:nvGrpSpPr>
          <p:grpSpPr>
            <a:xfrm>
              <a:off x="7862598" y="1369589"/>
              <a:ext cx="461708" cy="4317654"/>
              <a:chOff x="1352940" y="111967"/>
              <a:chExt cx="723383" cy="6764694"/>
            </a:xfrm>
          </p:grpSpPr>
          <p:sp>
            <p:nvSpPr>
              <p:cNvPr id="55" name="평행 사변형 54"/>
              <p:cNvSpPr/>
              <p:nvPr/>
            </p:nvSpPr>
            <p:spPr>
              <a:xfrm>
                <a:off x="1431428" y="138681"/>
                <a:ext cx="639968" cy="163420"/>
              </a:xfrm>
              <a:prstGeom prst="parallelogram">
                <a:avLst>
                  <a:gd name="adj" fmla="val 82143"/>
                </a:avLst>
              </a:prstGeom>
              <a:solidFill>
                <a:schemeClr val="bg1"/>
              </a:solidFill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/>
              <p:cNvSpPr/>
              <p:nvPr/>
            </p:nvSpPr>
            <p:spPr>
              <a:xfrm>
                <a:off x="1352940" y="279918"/>
                <a:ext cx="643812" cy="6596743"/>
              </a:xfrm>
              <a:custGeom>
                <a:avLst/>
                <a:gdLst>
                  <a:gd name="connsiteX0" fmla="*/ 83975 w 671804"/>
                  <a:gd name="connsiteY0" fmla="*/ 46653 h 6587413"/>
                  <a:gd name="connsiteX1" fmla="*/ 130629 w 671804"/>
                  <a:gd name="connsiteY1" fmla="*/ 149290 h 6587413"/>
                  <a:gd name="connsiteX2" fmla="*/ 27992 w 671804"/>
                  <a:gd name="connsiteY2" fmla="*/ 569168 h 6587413"/>
                  <a:gd name="connsiteX3" fmla="*/ 111967 w 671804"/>
                  <a:gd name="connsiteY3" fmla="*/ 6288833 h 6587413"/>
                  <a:gd name="connsiteX4" fmla="*/ 0 w 671804"/>
                  <a:gd name="connsiteY4" fmla="*/ 6428792 h 6587413"/>
                  <a:gd name="connsiteX5" fmla="*/ 18661 w 671804"/>
                  <a:gd name="connsiteY5" fmla="*/ 6494106 h 6587413"/>
                  <a:gd name="connsiteX6" fmla="*/ 65314 w 671804"/>
                  <a:gd name="connsiteY6" fmla="*/ 6578082 h 6587413"/>
                  <a:gd name="connsiteX7" fmla="*/ 419877 w 671804"/>
                  <a:gd name="connsiteY7" fmla="*/ 6587413 h 6587413"/>
                  <a:gd name="connsiteX8" fmla="*/ 485192 w 671804"/>
                  <a:gd name="connsiteY8" fmla="*/ 6456784 h 6587413"/>
                  <a:gd name="connsiteX9" fmla="*/ 466531 w 671804"/>
                  <a:gd name="connsiteY9" fmla="*/ 6382139 h 6587413"/>
                  <a:gd name="connsiteX10" fmla="*/ 578498 w 671804"/>
                  <a:gd name="connsiteY10" fmla="*/ 6204858 h 6587413"/>
                  <a:gd name="connsiteX11" fmla="*/ 671804 w 671804"/>
                  <a:gd name="connsiteY11" fmla="*/ 5934270 h 6587413"/>
                  <a:gd name="connsiteX12" fmla="*/ 597159 w 671804"/>
                  <a:gd name="connsiteY12" fmla="*/ 923731 h 6587413"/>
                  <a:gd name="connsiteX13" fmla="*/ 559837 w 671804"/>
                  <a:gd name="connsiteY13" fmla="*/ 233266 h 6587413"/>
                  <a:gd name="connsiteX14" fmla="*/ 625151 w 671804"/>
                  <a:gd name="connsiteY14" fmla="*/ 0 h 6587413"/>
                  <a:gd name="connsiteX15" fmla="*/ 83975 w 671804"/>
                  <a:gd name="connsiteY15" fmla="*/ 46653 h 6587413"/>
                  <a:gd name="connsiteX0" fmla="*/ 65314 w 653143"/>
                  <a:gd name="connsiteY0" fmla="*/ 46653 h 6587413"/>
                  <a:gd name="connsiteX1" fmla="*/ 111968 w 653143"/>
                  <a:gd name="connsiteY1" fmla="*/ 149290 h 6587413"/>
                  <a:gd name="connsiteX2" fmla="*/ 9331 w 653143"/>
                  <a:gd name="connsiteY2" fmla="*/ 569168 h 6587413"/>
                  <a:gd name="connsiteX3" fmla="*/ 93306 w 653143"/>
                  <a:gd name="connsiteY3" fmla="*/ 6288833 h 6587413"/>
                  <a:gd name="connsiteX4" fmla="*/ 65315 w 653143"/>
                  <a:gd name="connsiteY4" fmla="*/ 6428792 h 6587413"/>
                  <a:gd name="connsiteX5" fmla="*/ 0 w 653143"/>
                  <a:gd name="connsiteY5" fmla="*/ 6494106 h 6587413"/>
                  <a:gd name="connsiteX6" fmla="*/ 46653 w 653143"/>
                  <a:gd name="connsiteY6" fmla="*/ 6578082 h 6587413"/>
                  <a:gd name="connsiteX7" fmla="*/ 401216 w 653143"/>
                  <a:gd name="connsiteY7" fmla="*/ 6587413 h 6587413"/>
                  <a:gd name="connsiteX8" fmla="*/ 466531 w 653143"/>
                  <a:gd name="connsiteY8" fmla="*/ 6456784 h 6587413"/>
                  <a:gd name="connsiteX9" fmla="*/ 447870 w 653143"/>
                  <a:gd name="connsiteY9" fmla="*/ 6382139 h 6587413"/>
                  <a:gd name="connsiteX10" fmla="*/ 559837 w 653143"/>
                  <a:gd name="connsiteY10" fmla="*/ 6204858 h 6587413"/>
                  <a:gd name="connsiteX11" fmla="*/ 653143 w 653143"/>
                  <a:gd name="connsiteY11" fmla="*/ 5934270 h 6587413"/>
                  <a:gd name="connsiteX12" fmla="*/ 578498 w 653143"/>
                  <a:gd name="connsiteY12" fmla="*/ 923731 h 6587413"/>
                  <a:gd name="connsiteX13" fmla="*/ 541176 w 653143"/>
                  <a:gd name="connsiteY13" fmla="*/ 233266 h 6587413"/>
                  <a:gd name="connsiteX14" fmla="*/ 606490 w 653143"/>
                  <a:gd name="connsiteY14" fmla="*/ 0 h 6587413"/>
                  <a:gd name="connsiteX15" fmla="*/ 65314 w 653143"/>
                  <a:gd name="connsiteY15" fmla="*/ 46653 h 6587413"/>
                  <a:gd name="connsiteX0" fmla="*/ 65314 w 653143"/>
                  <a:gd name="connsiteY0" fmla="*/ 46653 h 6587413"/>
                  <a:gd name="connsiteX1" fmla="*/ 111968 w 653143"/>
                  <a:gd name="connsiteY1" fmla="*/ 149290 h 6587413"/>
                  <a:gd name="connsiteX2" fmla="*/ 9331 w 653143"/>
                  <a:gd name="connsiteY2" fmla="*/ 569168 h 6587413"/>
                  <a:gd name="connsiteX3" fmla="*/ 149289 w 653143"/>
                  <a:gd name="connsiteY3" fmla="*/ 4553340 h 6587413"/>
                  <a:gd name="connsiteX4" fmla="*/ 65315 w 653143"/>
                  <a:gd name="connsiteY4" fmla="*/ 6428792 h 6587413"/>
                  <a:gd name="connsiteX5" fmla="*/ 0 w 653143"/>
                  <a:gd name="connsiteY5" fmla="*/ 6494106 h 6587413"/>
                  <a:gd name="connsiteX6" fmla="*/ 46653 w 653143"/>
                  <a:gd name="connsiteY6" fmla="*/ 6578082 h 6587413"/>
                  <a:gd name="connsiteX7" fmla="*/ 401216 w 653143"/>
                  <a:gd name="connsiteY7" fmla="*/ 6587413 h 6587413"/>
                  <a:gd name="connsiteX8" fmla="*/ 466531 w 653143"/>
                  <a:gd name="connsiteY8" fmla="*/ 6456784 h 6587413"/>
                  <a:gd name="connsiteX9" fmla="*/ 447870 w 653143"/>
                  <a:gd name="connsiteY9" fmla="*/ 6382139 h 6587413"/>
                  <a:gd name="connsiteX10" fmla="*/ 559837 w 653143"/>
                  <a:gd name="connsiteY10" fmla="*/ 6204858 h 6587413"/>
                  <a:gd name="connsiteX11" fmla="*/ 653143 w 653143"/>
                  <a:gd name="connsiteY11" fmla="*/ 5934270 h 6587413"/>
                  <a:gd name="connsiteX12" fmla="*/ 578498 w 653143"/>
                  <a:gd name="connsiteY12" fmla="*/ 923731 h 6587413"/>
                  <a:gd name="connsiteX13" fmla="*/ 541176 w 653143"/>
                  <a:gd name="connsiteY13" fmla="*/ 233266 h 6587413"/>
                  <a:gd name="connsiteX14" fmla="*/ 606490 w 653143"/>
                  <a:gd name="connsiteY14" fmla="*/ 0 h 6587413"/>
                  <a:gd name="connsiteX15" fmla="*/ 65314 w 653143"/>
                  <a:gd name="connsiteY15" fmla="*/ 46653 h 6587413"/>
                  <a:gd name="connsiteX0" fmla="*/ 65314 w 653143"/>
                  <a:gd name="connsiteY0" fmla="*/ 46653 h 6587413"/>
                  <a:gd name="connsiteX1" fmla="*/ 111968 w 653143"/>
                  <a:gd name="connsiteY1" fmla="*/ 149290 h 6587413"/>
                  <a:gd name="connsiteX2" fmla="*/ 9331 w 653143"/>
                  <a:gd name="connsiteY2" fmla="*/ 569168 h 6587413"/>
                  <a:gd name="connsiteX3" fmla="*/ 149289 w 653143"/>
                  <a:gd name="connsiteY3" fmla="*/ 4553340 h 6587413"/>
                  <a:gd name="connsiteX4" fmla="*/ 130629 w 653143"/>
                  <a:gd name="connsiteY4" fmla="*/ 5719666 h 6587413"/>
                  <a:gd name="connsiteX5" fmla="*/ 0 w 653143"/>
                  <a:gd name="connsiteY5" fmla="*/ 6494106 h 6587413"/>
                  <a:gd name="connsiteX6" fmla="*/ 46653 w 653143"/>
                  <a:gd name="connsiteY6" fmla="*/ 6578082 h 6587413"/>
                  <a:gd name="connsiteX7" fmla="*/ 401216 w 653143"/>
                  <a:gd name="connsiteY7" fmla="*/ 6587413 h 6587413"/>
                  <a:gd name="connsiteX8" fmla="*/ 466531 w 653143"/>
                  <a:gd name="connsiteY8" fmla="*/ 6456784 h 6587413"/>
                  <a:gd name="connsiteX9" fmla="*/ 447870 w 653143"/>
                  <a:gd name="connsiteY9" fmla="*/ 6382139 h 6587413"/>
                  <a:gd name="connsiteX10" fmla="*/ 559837 w 653143"/>
                  <a:gd name="connsiteY10" fmla="*/ 6204858 h 6587413"/>
                  <a:gd name="connsiteX11" fmla="*/ 653143 w 653143"/>
                  <a:gd name="connsiteY11" fmla="*/ 5934270 h 6587413"/>
                  <a:gd name="connsiteX12" fmla="*/ 578498 w 653143"/>
                  <a:gd name="connsiteY12" fmla="*/ 923731 h 6587413"/>
                  <a:gd name="connsiteX13" fmla="*/ 541176 w 653143"/>
                  <a:gd name="connsiteY13" fmla="*/ 233266 h 6587413"/>
                  <a:gd name="connsiteX14" fmla="*/ 606490 w 653143"/>
                  <a:gd name="connsiteY14" fmla="*/ 0 h 6587413"/>
                  <a:gd name="connsiteX15" fmla="*/ 65314 w 653143"/>
                  <a:gd name="connsiteY15" fmla="*/ 46653 h 6587413"/>
                  <a:gd name="connsiteX0" fmla="*/ 55983 w 643812"/>
                  <a:gd name="connsiteY0" fmla="*/ 46653 h 6587413"/>
                  <a:gd name="connsiteX1" fmla="*/ 102637 w 643812"/>
                  <a:gd name="connsiteY1" fmla="*/ 149290 h 6587413"/>
                  <a:gd name="connsiteX2" fmla="*/ 0 w 643812"/>
                  <a:gd name="connsiteY2" fmla="*/ 569168 h 6587413"/>
                  <a:gd name="connsiteX3" fmla="*/ 139958 w 643812"/>
                  <a:gd name="connsiteY3" fmla="*/ 4553340 h 6587413"/>
                  <a:gd name="connsiteX4" fmla="*/ 121298 w 643812"/>
                  <a:gd name="connsiteY4" fmla="*/ 5719666 h 6587413"/>
                  <a:gd name="connsiteX5" fmla="*/ 93305 w 643812"/>
                  <a:gd name="connsiteY5" fmla="*/ 6410130 h 6587413"/>
                  <a:gd name="connsiteX6" fmla="*/ 37322 w 643812"/>
                  <a:gd name="connsiteY6" fmla="*/ 6578082 h 6587413"/>
                  <a:gd name="connsiteX7" fmla="*/ 391885 w 643812"/>
                  <a:gd name="connsiteY7" fmla="*/ 6587413 h 6587413"/>
                  <a:gd name="connsiteX8" fmla="*/ 457200 w 643812"/>
                  <a:gd name="connsiteY8" fmla="*/ 6456784 h 6587413"/>
                  <a:gd name="connsiteX9" fmla="*/ 438539 w 643812"/>
                  <a:gd name="connsiteY9" fmla="*/ 6382139 h 6587413"/>
                  <a:gd name="connsiteX10" fmla="*/ 550506 w 643812"/>
                  <a:gd name="connsiteY10" fmla="*/ 6204858 h 6587413"/>
                  <a:gd name="connsiteX11" fmla="*/ 643812 w 643812"/>
                  <a:gd name="connsiteY11" fmla="*/ 5934270 h 6587413"/>
                  <a:gd name="connsiteX12" fmla="*/ 569167 w 643812"/>
                  <a:gd name="connsiteY12" fmla="*/ 923731 h 6587413"/>
                  <a:gd name="connsiteX13" fmla="*/ 531845 w 643812"/>
                  <a:gd name="connsiteY13" fmla="*/ 233266 h 6587413"/>
                  <a:gd name="connsiteX14" fmla="*/ 597159 w 643812"/>
                  <a:gd name="connsiteY14" fmla="*/ 0 h 6587413"/>
                  <a:gd name="connsiteX15" fmla="*/ 55983 w 643812"/>
                  <a:gd name="connsiteY15" fmla="*/ 46653 h 6587413"/>
                  <a:gd name="connsiteX0" fmla="*/ 55983 w 643812"/>
                  <a:gd name="connsiteY0" fmla="*/ 46653 h 6587413"/>
                  <a:gd name="connsiteX1" fmla="*/ 102637 w 643812"/>
                  <a:gd name="connsiteY1" fmla="*/ 149290 h 6587413"/>
                  <a:gd name="connsiteX2" fmla="*/ 0 w 643812"/>
                  <a:gd name="connsiteY2" fmla="*/ 569168 h 6587413"/>
                  <a:gd name="connsiteX3" fmla="*/ 139958 w 643812"/>
                  <a:gd name="connsiteY3" fmla="*/ 4553340 h 6587413"/>
                  <a:gd name="connsiteX4" fmla="*/ 121298 w 643812"/>
                  <a:gd name="connsiteY4" fmla="*/ 5719666 h 6587413"/>
                  <a:gd name="connsiteX5" fmla="*/ 93305 w 643812"/>
                  <a:gd name="connsiteY5" fmla="*/ 6064898 h 6587413"/>
                  <a:gd name="connsiteX6" fmla="*/ 37322 w 643812"/>
                  <a:gd name="connsiteY6" fmla="*/ 6578082 h 6587413"/>
                  <a:gd name="connsiteX7" fmla="*/ 391885 w 643812"/>
                  <a:gd name="connsiteY7" fmla="*/ 6587413 h 6587413"/>
                  <a:gd name="connsiteX8" fmla="*/ 457200 w 643812"/>
                  <a:gd name="connsiteY8" fmla="*/ 6456784 h 6587413"/>
                  <a:gd name="connsiteX9" fmla="*/ 438539 w 643812"/>
                  <a:gd name="connsiteY9" fmla="*/ 6382139 h 6587413"/>
                  <a:gd name="connsiteX10" fmla="*/ 550506 w 643812"/>
                  <a:gd name="connsiteY10" fmla="*/ 6204858 h 6587413"/>
                  <a:gd name="connsiteX11" fmla="*/ 643812 w 643812"/>
                  <a:gd name="connsiteY11" fmla="*/ 5934270 h 6587413"/>
                  <a:gd name="connsiteX12" fmla="*/ 569167 w 643812"/>
                  <a:gd name="connsiteY12" fmla="*/ 923731 h 6587413"/>
                  <a:gd name="connsiteX13" fmla="*/ 531845 w 643812"/>
                  <a:gd name="connsiteY13" fmla="*/ 233266 h 6587413"/>
                  <a:gd name="connsiteX14" fmla="*/ 597159 w 643812"/>
                  <a:gd name="connsiteY14" fmla="*/ 0 h 6587413"/>
                  <a:gd name="connsiteX15" fmla="*/ 55983 w 643812"/>
                  <a:gd name="connsiteY15" fmla="*/ 46653 h 6587413"/>
                  <a:gd name="connsiteX0" fmla="*/ 55983 w 643812"/>
                  <a:gd name="connsiteY0" fmla="*/ 46653 h 6596743"/>
                  <a:gd name="connsiteX1" fmla="*/ 102637 w 643812"/>
                  <a:gd name="connsiteY1" fmla="*/ 149290 h 6596743"/>
                  <a:gd name="connsiteX2" fmla="*/ 0 w 643812"/>
                  <a:gd name="connsiteY2" fmla="*/ 569168 h 6596743"/>
                  <a:gd name="connsiteX3" fmla="*/ 139958 w 643812"/>
                  <a:gd name="connsiteY3" fmla="*/ 4553340 h 6596743"/>
                  <a:gd name="connsiteX4" fmla="*/ 121298 w 643812"/>
                  <a:gd name="connsiteY4" fmla="*/ 5719666 h 6596743"/>
                  <a:gd name="connsiteX5" fmla="*/ 93305 w 643812"/>
                  <a:gd name="connsiteY5" fmla="*/ 6064898 h 6596743"/>
                  <a:gd name="connsiteX6" fmla="*/ 102637 w 643812"/>
                  <a:gd name="connsiteY6" fmla="*/ 6596743 h 6596743"/>
                  <a:gd name="connsiteX7" fmla="*/ 391885 w 643812"/>
                  <a:gd name="connsiteY7" fmla="*/ 6587413 h 6596743"/>
                  <a:gd name="connsiteX8" fmla="*/ 457200 w 643812"/>
                  <a:gd name="connsiteY8" fmla="*/ 6456784 h 6596743"/>
                  <a:gd name="connsiteX9" fmla="*/ 438539 w 643812"/>
                  <a:gd name="connsiteY9" fmla="*/ 6382139 h 6596743"/>
                  <a:gd name="connsiteX10" fmla="*/ 550506 w 643812"/>
                  <a:gd name="connsiteY10" fmla="*/ 6204858 h 6596743"/>
                  <a:gd name="connsiteX11" fmla="*/ 643812 w 643812"/>
                  <a:gd name="connsiteY11" fmla="*/ 5934270 h 6596743"/>
                  <a:gd name="connsiteX12" fmla="*/ 569167 w 643812"/>
                  <a:gd name="connsiteY12" fmla="*/ 923731 h 6596743"/>
                  <a:gd name="connsiteX13" fmla="*/ 531845 w 643812"/>
                  <a:gd name="connsiteY13" fmla="*/ 233266 h 6596743"/>
                  <a:gd name="connsiteX14" fmla="*/ 597159 w 643812"/>
                  <a:gd name="connsiteY14" fmla="*/ 0 h 6596743"/>
                  <a:gd name="connsiteX15" fmla="*/ 55983 w 643812"/>
                  <a:gd name="connsiteY15" fmla="*/ 46653 h 659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43812" h="6596743">
                    <a:moveTo>
                      <a:pt x="55983" y="46653"/>
                    </a:moveTo>
                    <a:lnTo>
                      <a:pt x="102637" y="149290"/>
                    </a:lnTo>
                    <a:lnTo>
                      <a:pt x="0" y="569168"/>
                    </a:lnTo>
                    <a:lnTo>
                      <a:pt x="139958" y="4553340"/>
                    </a:lnTo>
                    <a:lnTo>
                      <a:pt x="121298" y="5719666"/>
                    </a:lnTo>
                    <a:lnTo>
                      <a:pt x="93305" y="6064898"/>
                    </a:lnTo>
                    <a:lnTo>
                      <a:pt x="102637" y="6596743"/>
                    </a:lnTo>
                    <a:lnTo>
                      <a:pt x="391885" y="6587413"/>
                    </a:lnTo>
                    <a:lnTo>
                      <a:pt x="457200" y="6456784"/>
                    </a:lnTo>
                    <a:lnTo>
                      <a:pt x="438539" y="6382139"/>
                    </a:lnTo>
                    <a:lnTo>
                      <a:pt x="550506" y="6204858"/>
                    </a:lnTo>
                    <a:lnTo>
                      <a:pt x="643812" y="5934270"/>
                    </a:lnTo>
                    <a:lnTo>
                      <a:pt x="569167" y="923731"/>
                    </a:lnTo>
                    <a:lnTo>
                      <a:pt x="531845" y="233266"/>
                    </a:lnTo>
                    <a:lnTo>
                      <a:pt x="597159" y="0"/>
                    </a:lnTo>
                    <a:lnTo>
                      <a:pt x="55983" y="46653"/>
                    </a:ln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자유형: 도형 56"/>
              <p:cNvSpPr/>
              <p:nvPr/>
            </p:nvSpPr>
            <p:spPr>
              <a:xfrm>
                <a:off x="1716833" y="111967"/>
                <a:ext cx="359490" cy="6755364"/>
              </a:xfrm>
              <a:custGeom>
                <a:avLst/>
                <a:gdLst>
                  <a:gd name="connsiteX0" fmla="*/ 354563 w 391885"/>
                  <a:gd name="connsiteY0" fmla="*/ 0 h 6755364"/>
                  <a:gd name="connsiteX1" fmla="*/ 167951 w 391885"/>
                  <a:gd name="connsiteY1" fmla="*/ 214604 h 6755364"/>
                  <a:gd name="connsiteX2" fmla="*/ 46653 w 391885"/>
                  <a:gd name="connsiteY2" fmla="*/ 4058817 h 6755364"/>
                  <a:gd name="connsiteX3" fmla="*/ 0 w 391885"/>
                  <a:gd name="connsiteY3" fmla="*/ 6690049 h 6755364"/>
                  <a:gd name="connsiteX4" fmla="*/ 27991 w 391885"/>
                  <a:gd name="connsiteY4" fmla="*/ 6755364 h 6755364"/>
                  <a:gd name="connsiteX5" fmla="*/ 233265 w 391885"/>
                  <a:gd name="connsiteY5" fmla="*/ 6755364 h 6755364"/>
                  <a:gd name="connsiteX6" fmla="*/ 317240 w 391885"/>
                  <a:gd name="connsiteY6" fmla="*/ 6540760 h 6755364"/>
                  <a:gd name="connsiteX7" fmla="*/ 391885 w 391885"/>
                  <a:gd name="connsiteY7" fmla="*/ 6251511 h 6755364"/>
                  <a:gd name="connsiteX8" fmla="*/ 354563 w 391885"/>
                  <a:gd name="connsiteY8" fmla="*/ 0 h 6755364"/>
                  <a:gd name="connsiteX0" fmla="*/ 354563 w 359490"/>
                  <a:gd name="connsiteY0" fmla="*/ 0 h 6755364"/>
                  <a:gd name="connsiteX1" fmla="*/ 167951 w 359490"/>
                  <a:gd name="connsiteY1" fmla="*/ 214604 h 6755364"/>
                  <a:gd name="connsiteX2" fmla="*/ 46653 w 359490"/>
                  <a:gd name="connsiteY2" fmla="*/ 4058817 h 6755364"/>
                  <a:gd name="connsiteX3" fmla="*/ 0 w 359490"/>
                  <a:gd name="connsiteY3" fmla="*/ 6690049 h 6755364"/>
                  <a:gd name="connsiteX4" fmla="*/ 27991 w 359490"/>
                  <a:gd name="connsiteY4" fmla="*/ 6755364 h 6755364"/>
                  <a:gd name="connsiteX5" fmla="*/ 233265 w 359490"/>
                  <a:gd name="connsiteY5" fmla="*/ 6755364 h 6755364"/>
                  <a:gd name="connsiteX6" fmla="*/ 317240 w 359490"/>
                  <a:gd name="connsiteY6" fmla="*/ 6540760 h 6755364"/>
                  <a:gd name="connsiteX7" fmla="*/ 307909 w 359490"/>
                  <a:gd name="connsiteY7" fmla="*/ 5784980 h 6755364"/>
                  <a:gd name="connsiteX8" fmla="*/ 354563 w 359490"/>
                  <a:gd name="connsiteY8" fmla="*/ 0 h 6755364"/>
                  <a:gd name="connsiteX0" fmla="*/ 354563 w 359490"/>
                  <a:gd name="connsiteY0" fmla="*/ 0 h 6755364"/>
                  <a:gd name="connsiteX1" fmla="*/ 167951 w 359490"/>
                  <a:gd name="connsiteY1" fmla="*/ 214604 h 6755364"/>
                  <a:gd name="connsiteX2" fmla="*/ 46653 w 359490"/>
                  <a:gd name="connsiteY2" fmla="*/ 4058817 h 6755364"/>
                  <a:gd name="connsiteX3" fmla="*/ 0 w 359490"/>
                  <a:gd name="connsiteY3" fmla="*/ 6690049 h 6755364"/>
                  <a:gd name="connsiteX4" fmla="*/ 27991 w 359490"/>
                  <a:gd name="connsiteY4" fmla="*/ 6755364 h 6755364"/>
                  <a:gd name="connsiteX5" fmla="*/ 233265 w 359490"/>
                  <a:gd name="connsiteY5" fmla="*/ 6755364 h 6755364"/>
                  <a:gd name="connsiteX6" fmla="*/ 205273 w 359490"/>
                  <a:gd name="connsiteY6" fmla="*/ 6522099 h 6755364"/>
                  <a:gd name="connsiteX7" fmla="*/ 307909 w 359490"/>
                  <a:gd name="connsiteY7" fmla="*/ 5784980 h 6755364"/>
                  <a:gd name="connsiteX8" fmla="*/ 354563 w 359490"/>
                  <a:gd name="connsiteY8" fmla="*/ 0 h 6755364"/>
                  <a:gd name="connsiteX0" fmla="*/ 354563 w 359490"/>
                  <a:gd name="connsiteY0" fmla="*/ 0 h 6755364"/>
                  <a:gd name="connsiteX1" fmla="*/ 167951 w 359490"/>
                  <a:gd name="connsiteY1" fmla="*/ 214604 h 6755364"/>
                  <a:gd name="connsiteX2" fmla="*/ 46653 w 359490"/>
                  <a:gd name="connsiteY2" fmla="*/ 4058817 h 6755364"/>
                  <a:gd name="connsiteX3" fmla="*/ 0 w 359490"/>
                  <a:gd name="connsiteY3" fmla="*/ 6690049 h 6755364"/>
                  <a:gd name="connsiteX4" fmla="*/ 27991 w 359490"/>
                  <a:gd name="connsiteY4" fmla="*/ 6755364 h 6755364"/>
                  <a:gd name="connsiteX5" fmla="*/ 186612 w 359490"/>
                  <a:gd name="connsiteY5" fmla="*/ 6755364 h 6755364"/>
                  <a:gd name="connsiteX6" fmla="*/ 205273 w 359490"/>
                  <a:gd name="connsiteY6" fmla="*/ 6522099 h 6755364"/>
                  <a:gd name="connsiteX7" fmla="*/ 307909 w 359490"/>
                  <a:gd name="connsiteY7" fmla="*/ 5784980 h 6755364"/>
                  <a:gd name="connsiteX8" fmla="*/ 354563 w 359490"/>
                  <a:gd name="connsiteY8" fmla="*/ 0 h 67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490" h="6755364">
                    <a:moveTo>
                      <a:pt x="354563" y="0"/>
                    </a:moveTo>
                    <a:lnTo>
                      <a:pt x="167951" y="214604"/>
                    </a:lnTo>
                    <a:lnTo>
                      <a:pt x="46653" y="4058817"/>
                    </a:lnTo>
                    <a:lnTo>
                      <a:pt x="0" y="6690049"/>
                    </a:lnTo>
                    <a:lnTo>
                      <a:pt x="27991" y="6755364"/>
                    </a:lnTo>
                    <a:lnTo>
                      <a:pt x="186612" y="6755364"/>
                    </a:lnTo>
                    <a:lnTo>
                      <a:pt x="205273" y="6522099"/>
                    </a:lnTo>
                    <a:cubicBezTo>
                      <a:pt x="230155" y="6425683"/>
                      <a:pt x="283027" y="5881396"/>
                      <a:pt x="307909" y="5784980"/>
                    </a:cubicBezTo>
                    <a:cubicBezTo>
                      <a:pt x="301689" y="3704253"/>
                      <a:pt x="379444" y="2090058"/>
                      <a:pt x="354563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3723492" y="1352446"/>
              <a:ext cx="464182" cy="4340783"/>
              <a:chOff x="1352940" y="111967"/>
              <a:chExt cx="723383" cy="6764694"/>
            </a:xfrm>
          </p:grpSpPr>
          <p:sp>
            <p:nvSpPr>
              <p:cNvPr id="50" name="평행 사변형 49"/>
              <p:cNvSpPr/>
              <p:nvPr/>
            </p:nvSpPr>
            <p:spPr>
              <a:xfrm>
                <a:off x="1431428" y="138681"/>
                <a:ext cx="639968" cy="163420"/>
              </a:xfrm>
              <a:prstGeom prst="parallelogram">
                <a:avLst>
                  <a:gd name="adj" fmla="val 82143"/>
                </a:avLst>
              </a:prstGeom>
              <a:solidFill>
                <a:schemeClr val="bg1"/>
              </a:solidFill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: 도형 50"/>
              <p:cNvSpPr/>
              <p:nvPr/>
            </p:nvSpPr>
            <p:spPr>
              <a:xfrm>
                <a:off x="1352940" y="279918"/>
                <a:ext cx="643812" cy="6596743"/>
              </a:xfrm>
              <a:custGeom>
                <a:avLst/>
                <a:gdLst>
                  <a:gd name="connsiteX0" fmla="*/ 83975 w 671804"/>
                  <a:gd name="connsiteY0" fmla="*/ 46653 h 6587413"/>
                  <a:gd name="connsiteX1" fmla="*/ 130629 w 671804"/>
                  <a:gd name="connsiteY1" fmla="*/ 149290 h 6587413"/>
                  <a:gd name="connsiteX2" fmla="*/ 27992 w 671804"/>
                  <a:gd name="connsiteY2" fmla="*/ 569168 h 6587413"/>
                  <a:gd name="connsiteX3" fmla="*/ 111967 w 671804"/>
                  <a:gd name="connsiteY3" fmla="*/ 6288833 h 6587413"/>
                  <a:gd name="connsiteX4" fmla="*/ 0 w 671804"/>
                  <a:gd name="connsiteY4" fmla="*/ 6428792 h 6587413"/>
                  <a:gd name="connsiteX5" fmla="*/ 18661 w 671804"/>
                  <a:gd name="connsiteY5" fmla="*/ 6494106 h 6587413"/>
                  <a:gd name="connsiteX6" fmla="*/ 65314 w 671804"/>
                  <a:gd name="connsiteY6" fmla="*/ 6578082 h 6587413"/>
                  <a:gd name="connsiteX7" fmla="*/ 419877 w 671804"/>
                  <a:gd name="connsiteY7" fmla="*/ 6587413 h 6587413"/>
                  <a:gd name="connsiteX8" fmla="*/ 485192 w 671804"/>
                  <a:gd name="connsiteY8" fmla="*/ 6456784 h 6587413"/>
                  <a:gd name="connsiteX9" fmla="*/ 466531 w 671804"/>
                  <a:gd name="connsiteY9" fmla="*/ 6382139 h 6587413"/>
                  <a:gd name="connsiteX10" fmla="*/ 578498 w 671804"/>
                  <a:gd name="connsiteY10" fmla="*/ 6204858 h 6587413"/>
                  <a:gd name="connsiteX11" fmla="*/ 671804 w 671804"/>
                  <a:gd name="connsiteY11" fmla="*/ 5934270 h 6587413"/>
                  <a:gd name="connsiteX12" fmla="*/ 597159 w 671804"/>
                  <a:gd name="connsiteY12" fmla="*/ 923731 h 6587413"/>
                  <a:gd name="connsiteX13" fmla="*/ 559837 w 671804"/>
                  <a:gd name="connsiteY13" fmla="*/ 233266 h 6587413"/>
                  <a:gd name="connsiteX14" fmla="*/ 625151 w 671804"/>
                  <a:gd name="connsiteY14" fmla="*/ 0 h 6587413"/>
                  <a:gd name="connsiteX15" fmla="*/ 83975 w 671804"/>
                  <a:gd name="connsiteY15" fmla="*/ 46653 h 6587413"/>
                  <a:gd name="connsiteX0" fmla="*/ 65314 w 653143"/>
                  <a:gd name="connsiteY0" fmla="*/ 46653 h 6587413"/>
                  <a:gd name="connsiteX1" fmla="*/ 111968 w 653143"/>
                  <a:gd name="connsiteY1" fmla="*/ 149290 h 6587413"/>
                  <a:gd name="connsiteX2" fmla="*/ 9331 w 653143"/>
                  <a:gd name="connsiteY2" fmla="*/ 569168 h 6587413"/>
                  <a:gd name="connsiteX3" fmla="*/ 93306 w 653143"/>
                  <a:gd name="connsiteY3" fmla="*/ 6288833 h 6587413"/>
                  <a:gd name="connsiteX4" fmla="*/ 65315 w 653143"/>
                  <a:gd name="connsiteY4" fmla="*/ 6428792 h 6587413"/>
                  <a:gd name="connsiteX5" fmla="*/ 0 w 653143"/>
                  <a:gd name="connsiteY5" fmla="*/ 6494106 h 6587413"/>
                  <a:gd name="connsiteX6" fmla="*/ 46653 w 653143"/>
                  <a:gd name="connsiteY6" fmla="*/ 6578082 h 6587413"/>
                  <a:gd name="connsiteX7" fmla="*/ 401216 w 653143"/>
                  <a:gd name="connsiteY7" fmla="*/ 6587413 h 6587413"/>
                  <a:gd name="connsiteX8" fmla="*/ 466531 w 653143"/>
                  <a:gd name="connsiteY8" fmla="*/ 6456784 h 6587413"/>
                  <a:gd name="connsiteX9" fmla="*/ 447870 w 653143"/>
                  <a:gd name="connsiteY9" fmla="*/ 6382139 h 6587413"/>
                  <a:gd name="connsiteX10" fmla="*/ 559837 w 653143"/>
                  <a:gd name="connsiteY10" fmla="*/ 6204858 h 6587413"/>
                  <a:gd name="connsiteX11" fmla="*/ 653143 w 653143"/>
                  <a:gd name="connsiteY11" fmla="*/ 5934270 h 6587413"/>
                  <a:gd name="connsiteX12" fmla="*/ 578498 w 653143"/>
                  <a:gd name="connsiteY12" fmla="*/ 923731 h 6587413"/>
                  <a:gd name="connsiteX13" fmla="*/ 541176 w 653143"/>
                  <a:gd name="connsiteY13" fmla="*/ 233266 h 6587413"/>
                  <a:gd name="connsiteX14" fmla="*/ 606490 w 653143"/>
                  <a:gd name="connsiteY14" fmla="*/ 0 h 6587413"/>
                  <a:gd name="connsiteX15" fmla="*/ 65314 w 653143"/>
                  <a:gd name="connsiteY15" fmla="*/ 46653 h 6587413"/>
                  <a:gd name="connsiteX0" fmla="*/ 65314 w 653143"/>
                  <a:gd name="connsiteY0" fmla="*/ 46653 h 6587413"/>
                  <a:gd name="connsiteX1" fmla="*/ 111968 w 653143"/>
                  <a:gd name="connsiteY1" fmla="*/ 149290 h 6587413"/>
                  <a:gd name="connsiteX2" fmla="*/ 9331 w 653143"/>
                  <a:gd name="connsiteY2" fmla="*/ 569168 h 6587413"/>
                  <a:gd name="connsiteX3" fmla="*/ 149289 w 653143"/>
                  <a:gd name="connsiteY3" fmla="*/ 4553340 h 6587413"/>
                  <a:gd name="connsiteX4" fmla="*/ 65315 w 653143"/>
                  <a:gd name="connsiteY4" fmla="*/ 6428792 h 6587413"/>
                  <a:gd name="connsiteX5" fmla="*/ 0 w 653143"/>
                  <a:gd name="connsiteY5" fmla="*/ 6494106 h 6587413"/>
                  <a:gd name="connsiteX6" fmla="*/ 46653 w 653143"/>
                  <a:gd name="connsiteY6" fmla="*/ 6578082 h 6587413"/>
                  <a:gd name="connsiteX7" fmla="*/ 401216 w 653143"/>
                  <a:gd name="connsiteY7" fmla="*/ 6587413 h 6587413"/>
                  <a:gd name="connsiteX8" fmla="*/ 466531 w 653143"/>
                  <a:gd name="connsiteY8" fmla="*/ 6456784 h 6587413"/>
                  <a:gd name="connsiteX9" fmla="*/ 447870 w 653143"/>
                  <a:gd name="connsiteY9" fmla="*/ 6382139 h 6587413"/>
                  <a:gd name="connsiteX10" fmla="*/ 559837 w 653143"/>
                  <a:gd name="connsiteY10" fmla="*/ 6204858 h 6587413"/>
                  <a:gd name="connsiteX11" fmla="*/ 653143 w 653143"/>
                  <a:gd name="connsiteY11" fmla="*/ 5934270 h 6587413"/>
                  <a:gd name="connsiteX12" fmla="*/ 578498 w 653143"/>
                  <a:gd name="connsiteY12" fmla="*/ 923731 h 6587413"/>
                  <a:gd name="connsiteX13" fmla="*/ 541176 w 653143"/>
                  <a:gd name="connsiteY13" fmla="*/ 233266 h 6587413"/>
                  <a:gd name="connsiteX14" fmla="*/ 606490 w 653143"/>
                  <a:gd name="connsiteY14" fmla="*/ 0 h 6587413"/>
                  <a:gd name="connsiteX15" fmla="*/ 65314 w 653143"/>
                  <a:gd name="connsiteY15" fmla="*/ 46653 h 6587413"/>
                  <a:gd name="connsiteX0" fmla="*/ 65314 w 653143"/>
                  <a:gd name="connsiteY0" fmla="*/ 46653 h 6587413"/>
                  <a:gd name="connsiteX1" fmla="*/ 111968 w 653143"/>
                  <a:gd name="connsiteY1" fmla="*/ 149290 h 6587413"/>
                  <a:gd name="connsiteX2" fmla="*/ 9331 w 653143"/>
                  <a:gd name="connsiteY2" fmla="*/ 569168 h 6587413"/>
                  <a:gd name="connsiteX3" fmla="*/ 149289 w 653143"/>
                  <a:gd name="connsiteY3" fmla="*/ 4553340 h 6587413"/>
                  <a:gd name="connsiteX4" fmla="*/ 130629 w 653143"/>
                  <a:gd name="connsiteY4" fmla="*/ 5719666 h 6587413"/>
                  <a:gd name="connsiteX5" fmla="*/ 0 w 653143"/>
                  <a:gd name="connsiteY5" fmla="*/ 6494106 h 6587413"/>
                  <a:gd name="connsiteX6" fmla="*/ 46653 w 653143"/>
                  <a:gd name="connsiteY6" fmla="*/ 6578082 h 6587413"/>
                  <a:gd name="connsiteX7" fmla="*/ 401216 w 653143"/>
                  <a:gd name="connsiteY7" fmla="*/ 6587413 h 6587413"/>
                  <a:gd name="connsiteX8" fmla="*/ 466531 w 653143"/>
                  <a:gd name="connsiteY8" fmla="*/ 6456784 h 6587413"/>
                  <a:gd name="connsiteX9" fmla="*/ 447870 w 653143"/>
                  <a:gd name="connsiteY9" fmla="*/ 6382139 h 6587413"/>
                  <a:gd name="connsiteX10" fmla="*/ 559837 w 653143"/>
                  <a:gd name="connsiteY10" fmla="*/ 6204858 h 6587413"/>
                  <a:gd name="connsiteX11" fmla="*/ 653143 w 653143"/>
                  <a:gd name="connsiteY11" fmla="*/ 5934270 h 6587413"/>
                  <a:gd name="connsiteX12" fmla="*/ 578498 w 653143"/>
                  <a:gd name="connsiteY12" fmla="*/ 923731 h 6587413"/>
                  <a:gd name="connsiteX13" fmla="*/ 541176 w 653143"/>
                  <a:gd name="connsiteY13" fmla="*/ 233266 h 6587413"/>
                  <a:gd name="connsiteX14" fmla="*/ 606490 w 653143"/>
                  <a:gd name="connsiteY14" fmla="*/ 0 h 6587413"/>
                  <a:gd name="connsiteX15" fmla="*/ 65314 w 653143"/>
                  <a:gd name="connsiteY15" fmla="*/ 46653 h 6587413"/>
                  <a:gd name="connsiteX0" fmla="*/ 55983 w 643812"/>
                  <a:gd name="connsiteY0" fmla="*/ 46653 h 6587413"/>
                  <a:gd name="connsiteX1" fmla="*/ 102637 w 643812"/>
                  <a:gd name="connsiteY1" fmla="*/ 149290 h 6587413"/>
                  <a:gd name="connsiteX2" fmla="*/ 0 w 643812"/>
                  <a:gd name="connsiteY2" fmla="*/ 569168 h 6587413"/>
                  <a:gd name="connsiteX3" fmla="*/ 139958 w 643812"/>
                  <a:gd name="connsiteY3" fmla="*/ 4553340 h 6587413"/>
                  <a:gd name="connsiteX4" fmla="*/ 121298 w 643812"/>
                  <a:gd name="connsiteY4" fmla="*/ 5719666 h 6587413"/>
                  <a:gd name="connsiteX5" fmla="*/ 93305 w 643812"/>
                  <a:gd name="connsiteY5" fmla="*/ 6410130 h 6587413"/>
                  <a:gd name="connsiteX6" fmla="*/ 37322 w 643812"/>
                  <a:gd name="connsiteY6" fmla="*/ 6578082 h 6587413"/>
                  <a:gd name="connsiteX7" fmla="*/ 391885 w 643812"/>
                  <a:gd name="connsiteY7" fmla="*/ 6587413 h 6587413"/>
                  <a:gd name="connsiteX8" fmla="*/ 457200 w 643812"/>
                  <a:gd name="connsiteY8" fmla="*/ 6456784 h 6587413"/>
                  <a:gd name="connsiteX9" fmla="*/ 438539 w 643812"/>
                  <a:gd name="connsiteY9" fmla="*/ 6382139 h 6587413"/>
                  <a:gd name="connsiteX10" fmla="*/ 550506 w 643812"/>
                  <a:gd name="connsiteY10" fmla="*/ 6204858 h 6587413"/>
                  <a:gd name="connsiteX11" fmla="*/ 643812 w 643812"/>
                  <a:gd name="connsiteY11" fmla="*/ 5934270 h 6587413"/>
                  <a:gd name="connsiteX12" fmla="*/ 569167 w 643812"/>
                  <a:gd name="connsiteY12" fmla="*/ 923731 h 6587413"/>
                  <a:gd name="connsiteX13" fmla="*/ 531845 w 643812"/>
                  <a:gd name="connsiteY13" fmla="*/ 233266 h 6587413"/>
                  <a:gd name="connsiteX14" fmla="*/ 597159 w 643812"/>
                  <a:gd name="connsiteY14" fmla="*/ 0 h 6587413"/>
                  <a:gd name="connsiteX15" fmla="*/ 55983 w 643812"/>
                  <a:gd name="connsiteY15" fmla="*/ 46653 h 6587413"/>
                  <a:gd name="connsiteX0" fmla="*/ 55983 w 643812"/>
                  <a:gd name="connsiteY0" fmla="*/ 46653 h 6587413"/>
                  <a:gd name="connsiteX1" fmla="*/ 102637 w 643812"/>
                  <a:gd name="connsiteY1" fmla="*/ 149290 h 6587413"/>
                  <a:gd name="connsiteX2" fmla="*/ 0 w 643812"/>
                  <a:gd name="connsiteY2" fmla="*/ 569168 h 6587413"/>
                  <a:gd name="connsiteX3" fmla="*/ 139958 w 643812"/>
                  <a:gd name="connsiteY3" fmla="*/ 4553340 h 6587413"/>
                  <a:gd name="connsiteX4" fmla="*/ 121298 w 643812"/>
                  <a:gd name="connsiteY4" fmla="*/ 5719666 h 6587413"/>
                  <a:gd name="connsiteX5" fmla="*/ 93305 w 643812"/>
                  <a:gd name="connsiteY5" fmla="*/ 6064898 h 6587413"/>
                  <a:gd name="connsiteX6" fmla="*/ 37322 w 643812"/>
                  <a:gd name="connsiteY6" fmla="*/ 6578082 h 6587413"/>
                  <a:gd name="connsiteX7" fmla="*/ 391885 w 643812"/>
                  <a:gd name="connsiteY7" fmla="*/ 6587413 h 6587413"/>
                  <a:gd name="connsiteX8" fmla="*/ 457200 w 643812"/>
                  <a:gd name="connsiteY8" fmla="*/ 6456784 h 6587413"/>
                  <a:gd name="connsiteX9" fmla="*/ 438539 w 643812"/>
                  <a:gd name="connsiteY9" fmla="*/ 6382139 h 6587413"/>
                  <a:gd name="connsiteX10" fmla="*/ 550506 w 643812"/>
                  <a:gd name="connsiteY10" fmla="*/ 6204858 h 6587413"/>
                  <a:gd name="connsiteX11" fmla="*/ 643812 w 643812"/>
                  <a:gd name="connsiteY11" fmla="*/ 5934270 h 6587413"/>
                  <a:gd name="connsiteX12" fmla="*/ 569167 w 643812"/>
                  <a:gd name="connsiteY12" fmla="*/ 923731 h 6587413"/>
                  <a:gd name="connsiteX13" fmla="*/ 531845 w 643812"/>
                  <a:gd name="connsiteY13" fmla="*/ 233266 h 6587413"/>
                  <a:gd name="connsiteX14" fmla="*/ 597159 w 643812"/>
                  <a:gd name="connsiteY14" fmla="*/ 0 h 6587413"/>
                  <a:gd name="connsiteX15" fmla="*/ 55983 w 643812"/>
                  <a:gd name="connsiteY15" fmla="*/ 46653 h 6587413"/>
                  <a:gd name="connsiteX0" fmla="*/ 55983 w 643812"/>
                  <a:gd name="connsiteY0" fmla="*/ 46653 h 6596743"/>
                  <a:gd name="connsiteX1" fmla="*/ 102637 w 643812"/>
                  <a:gd name="connsiteY1" fmla="*/ 149290 h 6596743"/>
                  <a:gd name="connsiteX2" fmla="*/ 0 w 643812"/>
                  <a:gd name="connsiteY2" fmla="*/ 569168 h 6596743"/>
                  <a:gd name="connsiteX3" fmla="*/ 139958 w 643812"/>
                  <a:gd name="connsiteY3" fmla="*/ 4553340 h 6596743"/>
                  <a:gd name="connsiteX4" fmla="*/ 121298 w 643812"/>
                  <a:gd name="connsiteY4" fmla="*/ 5719666 h 6596743"/>
                  <a:gd name="connsiteX5" fmla="*/ 93305 w 643812"/>
                  <a:gd name="connsiteY5" fmla="*/ 6064898 h 6596743"/>
                  <a:gd name="connsiteX6" fmla="*/ 102637 w 643812"/>
                  <a:gd name="connsiteY6" fmla="*/ 6596743 h 6596743"/>
                  <a:gd name="connsiteX7" fmla="*/ 391885 w 643812"/>
                  <a:gd name="connsiteY7" fmla="*/ 6587413 h 6596743"/>
                  <a:gd name="connsiteX8" fmla="*/ 457200 w 643812"/>
                  <a:gd name="connsiteY8" fmla="*/ 6456784 h 6596743"/>
                  <a:gd name="connsiteX9" fmla="*/ 438539 w 643812"/>
                  <a:gd name="connsiteY9" fmla="*/ 6382139 h 6596743"/>
                  <a:gd name="connsiteX10" fmla="*/ 550506 w 643812"/>
                  <a:gd name="connsiteY10" fmla="*/ 6204858 h 6596743"/>
                  <a:gd name="connsiteX11" fmla="*/ 643812 w 643812"/>
                  <a:gd name="connsiteY11" fmla="*/ 5934270 h 6596743"/>
                  <a:gd name="connsiteX12" fmla="*/ 569167 w 643812"/>
                  <a:gd name="connsiteY12" fmla="*/ 923731 h 6596743"/>
                  <a:gd name="connsiteX13" fmla="*/ 531845 w 643812"/>
                  <a:gd name="connsiteY13" fmla="*/ 233266 h 6596743"/>
                  <a:gd name="connsiteX14" fmla="*/ 597159 w 643812"/>
                  <a:gd name="connsiteY14" fmla="*/ 0 h 6596743"/>
                  <a:gd name="connsiteX15" fmla="*/ 55983 w 643812"/>
                  <a:gd name="connsiteY15" fmla="*/ 46653 h 659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43812" h="6596743">
                    <a:moveTo>
                      <a:pt x="55983" y="46653"/>
                    </a:moveTo>
                    <a:lnTo>
                      <a:pt x="102637" y="149290"/>
                    </a:lnTo>
                    <a:lnTo>
                      <a:pt x="0" y="569168"/>
                    </a:lnTo>
                    <a:lnTo>
                      <a:pt x="139958" y="4553340"/>
                    </a:lnTo>
                    <a:lnTo>
                      <a:pt x="121298" y="5719666"/>
                    </a:lnTo>
                    <a:lnTo>
                      <a:pt x="93305" y="6064898"/>
                    </a:lnTo>
                    <a:lnTo>
                      <a:pt x="102637" y="6596743"/>
                    </a:lnTo>
                    <a:lnTo>
                      <a:pt x="391885" y="6587413"/>
                    </a:lnTo>
                    <a:lnTo>
                      <a:pt x="457200" y="6456784"/>
                    </a:lnTo>
                    <a:lnTo>
                      <a:pt x="438539" y="6382139"/>
                    </a:lnTo>
                    <a:lnTo>
                      <a:pt x="550506" y="6204858"/>
                    </a:lnTo>
                    <a:lnTo>
                      <a:pt x="643812" y="5934270"/>
                    </a:lnTo>
                    <a:lnTo>
                      <a:pt x="569167" y="923731"/>
                    </a:lnTo>
                    <a:lnTo>
                      <a:pt x="531845" y="233266"/>
                    </a:lnTo>
                    <a:lnTo>
                      <a:pt x="597159" y="0"/>
                    </a:lnTo>
                    <a:lnTo>
                      <a:pt x="55983" y="46653"/>
                    </a:ln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: 도형 51"/>
              <p:cNvSpPr/>
              <p:nvPr/>
            </p:nvSpPr>
            <p:spPr>
              <a:xfrm>
                <a:off x="1716833" y="111967"/>
                <a:ext cx="359490" cy="6755364"/>
              </a:xfrm>
              <a:custGeom>
                <a:avLst/>
                <a:gdLst>
                  <a:gd name="connsiteX0" fmla="*/ 354563 w 391885"/>
                  <a:gd name="connsiteY0" fmla="*/ 0 h 6755364"/>
                  <a:gd name="connsiteX1" fmla="*/ 167951 w 391885"/>
                  <a:gd name="connsiteY1" fmla="*/ 214604 h 6755364"/>
                  <a:gd name="connsiteX2" fmla="*/ 46653 w 391885"/>
                  <a:gd name="connsiteY2" fmla="*/ 4058817 h 6755364"/>
                  <a:gd name="connsiteX3" fmla="*/ 0 w 391885"/>
                  <a:gd name="connsiteY3" fmla="*/ 6690049 h 6755364"/>
                  <a:gd name="connsiteX4" fmla="*/ 27991 w 391885"/>
                  <a:gd name="connsiteY4" fmla="*/ 6755364 h 6755364"/>
                  <a:gd name="connsiteX5" fmla="*/ 233265 w 391885"/>
                  <a:gd name="connsiteY5" fmla="*/ 6755364 h 6755364"/>
                  <a:gd name="connsiteX6" fmla="*/ 317240 w 391885"/>
                  <a:gd name="connsiteY6" fmla="*/ 6540760 h 6755364"/>
                  <a:gd name="connsiteX7" fmla="*/ 391885 w 391885"/>
                  <a:gd name="connsiteY7" fmla="*/ 6251511 h 6755364"/>
                  <a:gd name="connsiteX8" fmla="*/ 354563 w 391885"/>
                  <a:gd name="connsiteY8" fmla="*/ 0 h 6755364"/>
                  <a:gd name="connsiteX0" fmla="*/ 354563 w 359490"/>
                  <a:gd name="connsiteY0" fmla="*/ 0 h 6755364"/>
                  <a:gd name="connsiteX1" fmla="*/ 167951 w 359490"/>
                  <a:gd name="connsiteY1" fmla="*/ 214604 h 6755364"/>
                  <a:gd name="connsiteX2" fmla="*/ 46653 w 359490"/>
                  <a:gd name="connsiteY2" fmla="*/ 4058817 h 6755364"/>
                  <a:gd name="connsiteX3" fmla="*/ 0 w 359490"/>
                  <a:gd name="connsiteY3" fmla="*/ 6690049 h 6755364"/>
                  <a:gd name="connsiteX4" fmla="*/ 27991 w 359490"/>
                  <a:gd name="connsiteY4" fmla="*/ 6755364 h 6755364"/>
                  <a:gd name="connsiteX5" fmla="*/ 233265 w 359490"/>
                  <a:gd name="connsiteY5" fmla="*/ 6755364 h 6755364"/>
                  <a:gd name="connsiteX6" fmla="*/ 317240 w 359490"/>
                  <a:gd name="connsiteY6" fmla="*/ 6540760 h 6755364"/>
                  <a:gd name="connsiteX7" fmla="*/ 307909 w 359490"/>
                  <a:gd name="connsiteY7" fmla="*/ 5784980 h 6755364"/>
                  <a:gd name="connsiteX8" fmla="*/ 354563 w 359490"/>
                  <a:gd name="connsiteY8" fmla="*/ 0 h 6755364"/>
                  <a:gd name="connsiteX0" fmla="*/ 354563 w 359490"/>
                  <a:gd name="connsiteY0" fmla="*/ 0 h 6755364"/>
                  <a:gd name="connsiteX1" fmla="*/ 167951 w 359490"/>
                  <a:gd name="connsiteY1" fmla="*/ 214604 h 6755364"/>
                  <a:gd name="connsiteX2" fmla="*/ 46653 w 359490"/>
                  <a:gd name="connsiteY2" fmla="*/ 4058817 h 6755364"/>
                  <a:gd name="connsiteX3" fmla="*/ 0 w 359490"/>
                  <a:gd name="connsiteY3" fmla="*/ 6690049 h 6755364"/>
                  <a:gd name="connsiteX4" fmla="*/ 27991 w 359490"/>
                  <a:gd name="connsiteY4" fmla="*/ 6755364 h 6755364"/>
                  <a:gd name="connsiteX5" fmla="*/ 233265 w 359490"/>
                  <a:gd name="connsiteY5" fmla="*/ 6755364 h 6755364"/>
                  <a:gd name="connsiteX6" fmla="*/ 205273 w 359490"/>
                  <a:gd name="connsiteY6" fmla="*/ 6522099 h 6755364"/>
                  <a:gd name="connsiteX7" fmla="*/ 307909 w 359490"/>
                  <a:gd name="connsiteY7" fmla="*/ 5784980 h 6755364"/>
                  <a:gd name="connsiteX8" fmla="*/ 354563 w 359490"/>
                  <a:gd name="connsiteY8" fmla="*/ 0 h 6755364"/>
                  <a:gd name="connsiteX0" fmla="*/ 354563 w 359490"/>
                  <a:gd name="connsiteY0" fmla="*/ 0 h 6755364"/>
                  <a:gd name="connsiteX1" fmla="*/ 167951 w 359490"/>
                  <a:gd name="connsiteY1" fmla="*/ 214604 h 6755364"/>
                  <a:gd name="connsiteX2" fmla="*/ 46653 w 359490"/>
                  <a:gd name="connsiteY2" fmla="*/ 4058817 h 6755364"/>
                  <a:gd name="connsiteX3" fmla="*/ 0 w 359490"/>
                  <a:gd name="connsiteY3" fmla="*/ 6690049 h 6755364"/>
                  <a:gd name="connsiteX4" fmla="*/ 27991 w 359490"/>
                  <a:gd name="connsiteY4" fmla="*/ 6755364 h 6755364"/>
                  <a:gd name="connsiteX5" fmla="*/ 186612 w 359490"/>
                  <a:gd name="connsiteY5" fmla="*/ 6755364 h 6755364"/>
                  <a:gd name="connsiteX6" fmla="*/ 205273 w 359490"/>
                  <a:gd name="connsiteY6" fmla="*/ 6522099 h 6755364"/>
                  <a:gd name="connsiteX7" fmla="*/ 307909 w 359490"/>
                  <a:gd name="connsiteY7" fmla="*/ 5784980 h 6755364"/>
                  <a:gd name="connsiteX8" fmla="*/ 354563 w 359490"/>
                  <a:gd name="connsiteY8" fmla="*/ 0 h 675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490" h="6755364">
                    <a:moveTo>
                      <a:pt x="354563" y="0"/>
                    </a:moveTo>
                    <a:lnTo>
                      <a:pt x="167951" y="214604"/>
                    </a:lnTo>
                    <a:lnTo>
                      <a:pt x="46653" y="4058817"/>
                    </a:lnTo>
                    <a:lnTo>
                      <a:pt x="0" y="6690049"/>
                    </a:lnTo>
                    <a:lnTo>
                      <a:pt x="27991" y="6755364"/>
                    </a:lnTo>
                    <a:lnTo>
                      <a:pt x="186612" y="6755364"/>
                    </a:lnTo>
                    <a:lnTo>
                      <a:pt x="205273" y="6522099"/>
                    </a:lnTo>
                    <a:cubicBezTo>
                      <a:pt x="230155" y="6425683"/>
                      <a:pt x="283027" y="5881396"/>
                      <a:pt x="307909" y="5784980"/>
                    </a:cubicBezTo>
                    <a:cubicBezTo>
                      <a:pt x="301689" y="3704253"/>
                      <a:pt x="379444" y="2090058"/>
                      <a:pt x="354563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213555" y="1740354"/>
              <a:ext cx="5532209" cy="3004965"/>
              <a:chOff x="301626" y="394669"/>
              <a:chExt cx="11585574" cy="6293009"/>
            </a:xfrm>
          </p:grpSpPr>
          <p:sp>
            <p:nvSpPr>
              <p:cNvPr id="7" name="자유형: 도형 6"/>
              <p:cNvSpPr/>
              <p:nvPr/>
            </p:nvSpPr>
            <p:spPr>
              <a:xfrm>
                <a:off x="402213" y="394669"/>
                <a:ext cx="11484987" cy="6293009"/>
              </a:xfrm>
              <a:custGeom>
                <a:avLst/>
                <a:gdLst>
                  <a:gd name="connsiteX0" fmla="*/ 0 w 10450285"/>
                  <a:gd name="connsiteY0" fmla="*/ 246743 h 5471885"/>
                  <a:gd name="connsiteX1" fmla="*/ 449943 w 10450285"/>
                  <a:gd name="connsiteY1" fmla="*/ 0 h 5471885"/>
                  <a:gd name="connsiteX2" fmla="*/ 1422400 w 10450285"/>
                  <a:gd name="connsiteY2" fmla="*/ 87085 h 5471885"/>
                  <a:gd name="connsiteX3" fmla="*/ 2249714 w 10450285"/>
                  <a:gd name="connsiteY3" fmla="*/ 145143 h 5471885"/>
                  <a:gd name="connsiteX4" fmla="*/ 3280228 w 10450285"/>
                  <a:gd name="connsiteY4" fmla="*/ 58057 h 5471885"/>
                  <a:gd name="connsiteX5" fmla="*/ 4296228 w 10450285"/>
                  <a:gd name="connsiteY5" fmla="*/ 188685 h 5471885"/>
                  <a:gd name="connsiteX6" fmla="*/ 5167085 w 10450285"/>
                  <a:gd name="connsiteY6" fmla="*/ 159657 h 5471885"/>
                  <a:gd name="connsiteX7" fmla="*/ 5457371 w 10450285"/>
                  <a:gd name="connsiteY7" fmla="*/ 203200 h 5471885"/>
                  <a:gd name="connsiteX8" fmla="*/ 5704114 w 10450285"/>
                  <a:gd name="connsiteY8" fmla="*/ 130628 h 5471885"/>
                  <a:gd name="connsiteX9" fmla="*/ 5936343 w 10450285"/>
                  <a:gd name="connsiteY9" fmla="*/ 232228 h 5471885"/>
                  <a:gd name="connsiteX10" fmla="*/ 6241143 w 10450285"/>
                  <a:gd name="connsiteY10" fmla="*/ 174171 h 5471885"/>
                  <a:gd name="connsiteX11" fmla="*/ 6821714 w 10450285"/>
                  <a:gd name="connsiteY11" fmla="*/ 304800 h 5471885"/>
                  <a:gd name="connsiteX12" fmla="*/ 7910285 w 10450285"/>
                  <a:gd name="connsiteY12" fmla="*/ 319314 h 5471885"/>
                  <a:gd name="connsiteX13" fmla="*/ 8403771 w 10450285"/>
                  <a:gd name="connsiteY13" fmla="*/ 304800 h 5471885"/>
                  <a:gd name="connsiteX14" fmla="*/ 9216571 w 10450285"/>
                  <a:gd name="connsiteY14" fmla="*/ 246743 h 5471885"/>
                  <a:gd name="connsiteX15" fmla="*/ 9956800 w 10450285"/>
                  <a:gd name="connsiteY15" fmla="*/ 275771 h 5471885"/>
                  <a:gd name="connsiteX16" fmla="*/ 10348685 w 10450285"/>
                  <a:gd name="connsiteY16" fmla="*/ 333828 h 5471885"/>
                  <a:gd name="connsiteX17" fmla="*/ 10319657 w 10450285"/>
                  <a:gd name="connsiteY17" fmla="*/ 812800 h 5471885"/>
                  <a:gd name="connsiteX18" fmla="*/ 10392228 w 10450285"/>
                  <a:gd name="connsiteY18" fmla="*/ 1132114 h 5471885"/>
                  <a:gd name="connsiteX19" fmla="*/ 10334171 w 10450285"/>
                  <a:gd name="connsiteY19" fmla="*/ 1683657 h 5471885"/>
                  <a:gd name="connsiteX20" fmla="*/ 10058400 w 10450285"/>
                  <a:gd name="connsiteY20" fmla="*/ 1785257 h 5471885"/>
                  <a:gd name="connsiteX21" fmla="*/ 9608457 w 10450285"/>
                  <a:gd name="connsiteY21" fmla="*/ 1959428 h 5471885"/>
                  <a:gd name="connsiteX22" fmla="*/ 10406743 w 10450285"/>
                  <a:gd name="connsiteY22" fmla="*/ 1973943 h 5471885"/>
                  <a:gd name="connsiteX23" fmla="*/ 10450285 w 10450285"/>
                  <a:gd name="connsiteY23" fmla="*/ 2510971 h 5471885"/>
                  <a:gd name="connsiteX24" fmla="*/ 10392228 w 10450285"/>
                  <a:gd name="connsiteY24" fmla="*/ 2917371 h 5471885"/>
                  <a:gd name="connsiteX25" fmla="*/ 10435771 w 10450285"/>
                  <a:gd name="connsiteY25" fmla="*/ 3526971 h 5471885"/>
                  <a:gd name="connsiteX26" fmla="*/ 9869714 w 10450285"/>
                  <a:gd name="connsiteY26" fmla="*/ 3802743 h 5471885"/>
                  <a:gd name="connsiteX27" fmla="*/ 10421257 w 10450285"/>
                  <a:gd name="connsiteY27" fmla="*/ 3773714 h 5471885"/>
                  <a:gd name="connsiteX28" fmla="*/ 10348685 w 10450285"/>
                  <a:gd name="connsiteY28" fmla="*/ 4281714 h 5471885"/>
                  <a:gd name="connsiteX29" fmla="*/ 10450285 w 10450285"/>
                  <a:gd name="connsiteY29" fmla="*/ 4934857 h 5471885"/>
                  <a:gd name="connsiteX30" fmla="*/ 10319657 w 10450285"/>
                  <a:gd name="connsiteY30" fmla="*/ 5326743 h 5471885"/>
                  <a:gd name="connsiteX31" fmla="*/ 10014857 w 10450285"/>
                  <a:gd name="connsiteY31" fmla="*/ 5471885 h 5471885"/>
                  <a:gd name="connsiteX32" fmla="*/ 1857828 w 10450285"/>
                  <a:gd name="connsiteY32" fmla="*/ 1886857 h 5471885"/>
                  <a:gd name="connsiteX33" fmla="*/ 0 w 10450285"/>
                  <a:gd name="connsiteY33" fmla="*/ 246743 h 5471885"/>
                  <a:gd name="connsiteX0" fmla="*/ 0 w 10450285"/>
                  <a:gd name="connsiteY0" fmla="*/ 246743 h 5471885"/>
                  <a:gd name="connsiteX1" fmla="*/ 449943 w 10450285"/>
                  <a:gd name="connsiteY1" fmla="*/ 0 h 5471885"/>
                  <a:gd name="connsiteX2" fmla="*/ 1422400 w 10450285"/>
                  <a:gd name="connsiteY2" fmla="*/ 87085 h 5471885"/>
                  <a:gd name="connsiteX3" fmla="*/ 2249714 w 10450285"/>
                  <a:gd name="connsiteY3" fmla="*/ 145143 h 5471885"/>
                  <a:gd name="connsiteX4" fmla="*/ 3280228 w 10450285"/>
                  <a:gd name="connsiteY4" fmla="*/ 58057 h 5471885"/>
                  <a:gd name="connsiteX5" fmla="*/ 4296228 w 10450285"/>
                  <a:gd name="connsiteY5" fmla="*/ 188685 h 5471885"/>
                  <a:gd name="connsiteX6" fmla="*/ 5167085 w 10450285"/>
                  <a:gd name="connsiteY6" fmla="*/ 159657 h 5471885"/>
                  <a:gd name="connsiteX7" fmla="*/ 5457371 w 10450285"/>
                  <a:gd name="connsiteY7" fmla="*/ 203200 h 5471885"/>
                  <a:gd name="connsiteX8" fmla="*/ 5704114 w 10450285"/>
                  <a:gd name="connsiteY8" fmla="*/ 130628 h 5471885"/>
                  <a:gd name="connsiteX9" fmla="*/ 5936343 w 10450285"/>
                  <a:gd name="connsiteY9" fmla="*/ 232228 h 5471885"/>
                  <a:gd name="connsiteX10" fmla="*/ 6241143 w 10450285"/>
                  <a:gd name="connsiteY10" fmla="*/ 174171 h 5471885"/>
                  <a:gd name="connsiteX11" fmla="*/ 6821714 w 10450285"/>
                  <a:gd name="connsiteY11" fmla="*/ 304800 h 5471885"/>
                  <a:gd name="connsiteX12" fmla="*/ 7910285 w 10450285"/>
                  <a:gd name="connsiteY12" fmla="*/ 319314 h 5471885"/>
                  <a:gd name="connsiteX13" fmla="*/ 8403771 w 10450285"/>
                  <a:gd name="connsiteY13" fmla="*/ 304800 h 5471885"/>
                  <a:gd name="connsiteX14" fmla="*/ 9216571 w 10450285"/>
                  <a:gd name="connsiteY14" fmla="*/ 246743 h 5471885"/>
                  <a:gd name="connsiteX15" fmla="*/ 9956800 w 10450285"/>
                  <a:gd name="connsiteY15" fmla="*/ 275771 h 5471885"/>
                  <a:gd name="connsiteX16" fmla="*/ 10348685 w 10450285"/>
                  <a:gd name="connsiteY16" fmla="*/ 333828 h 5471885"/>
                  <a:gd name="connsiteX17" fmla="*/ 10319657 w 10450285"/>
                  <a:gd name="connsiteY17" fmla="*/ 812800 h 5471885"/>
                  <a:gd name="connsiteX18" fmla="*/ 10392228 w 10450285"/>
                  <a:gd name="connsiteY18" fmla="*/ 1132114 h 5471885"/>
                  <a:gd name="connsiteX19" fmla="*/ 10334171 w 10450285"/>
                  <a:gd name="connsiteY19" fmla="*/ 1683657 h 5471885"/>
                  <a:gd name="connsiteX20" fmla="*/ 10058400 w 10450285"/>
                  <a:gd name="connsiteY20" fmla="*/ 1785257 h 5471885"/>
                  <a:gd name="connsiteX21" fmla="*/ 9608457 w 10450285"/>
                  <a:gd name="connsiteY21" fmla="*/ 1959428 h 5471885"/>
                  <a:gd name="connsiteX22" fmla="*/ 10406743 w 10450285"/>
                  <a:gd name="connsiteY22" fmla="*/ 1973943 h 5471885"/>
                  <a:gd name="connsiteX23" fmla="*/ 10450285 w 10450285"/>
                  <a:gd name="connsiteY23" fmla="*/ 2510971 h 5471885"/>
                  <a:gd name="connsiteX24" fmla="*/ 10392228 w 10450285"/>
                  <a:gd name="connsiteY24" fmla="*/ 2917371 h 5471885"/>
                  <a:gd name="connsiteX25" fmla="*/ 10435771 w 10450285"/>
                  <a:gd name="connsiteY25" fmla="*/ 3526971 h 5471885"/>
                  <a:gd name="connsiteX26" fmla="*/ 9869714 w 10450285"/>
                  <a:gd name="connsiteY26" fmla="*/ 3802743 h 5471885"/>
                  <a:gd name="connsiteX27" fmla="*/ 10421257 w 10450285"/>
                  <a:gd name="connsiteY27" fmla="*/ 3773714 h 5471885"/>
                  <a:gd name="connsiteX28" fmla="*/ 10348685 w 10450285"/>
                  <a:gd name="connsiteY28" fmla="*/ 4281714 h 5471885"/>
                  <a:gd name="connsiteX29" fmla="*/ 10196285 w 10450285"/>
                  <a:gd name="connsiteY29" fmla="*/ 4972957 h 5471885"/>
                  <a:gd name="connsiteX30" fmla="*/ 10319657 w 10450285"/>
                  <a:gd name="connsiteY30" fmla="*/ 5326743 h 5471885"/>
                  <a:gd name="connsiteX31" fmla="*/ 10014857 w 10450285"/>
                  <a:gd name="connsiteY31" fmla="*/ 5471885 h 5471885"/>
                  <a:gd name="connsiteX32" fmla="*/ 1857828 w 10450285"/>
                  <a:gd name="connsiteY32" fmla="*/ 1886857 h 5471885"/>
                  <a:gd name="connsiteX33" fmla="*/ 0 w 10450285"/>
                  <a:gd name="connsiteY33" fmla="*/ 246743 h 5471885"/>
                  <a:gd name="connsiteX0" fmla="*/ 0 w 10450285"/>
                  <a:gd name="connsiteY0" fmla="*/ 246743 h 5471885"/>
                  <a:gd name="connsiteX1" fmla="*/ 449943 w 10450285"/>
                  <a:gd name="connsiteY1" fmla="*/ 0 h 5471885"/>
                  <a:gd name="connsiteX2" fmla="*/ 1422400 w 10450285"/>
                  <a:gd name="connsiteY2" fmla="*/ 87085 h 5471885"/>
                  <a:gd name="connsiteX3" fmla="*/ 2249714 w 10450285"/>
                  <a:gd name="connsiteY3" fmla="*/ 145143 h 5471885"/>
                  <a:gd name="connsiteX4" fmla="*/ 3280228 w 10450285"/>
                  <a:gd name="connsiteY4" fmla="*/ 58057 h 5471885"/>
                  <a:gd name="connsiteX5" fmla="*/ 4296228 w 10450285"/>
                  <a:gd name="connsiteY5" fmla="*/ 188685 h 5471885"/>
                  <a:gd name="connsiteX6" fmla="*/ 5167085 w 10450285"/>
                  <a:gd name="connsiteY6" fmla="*/ 159657 h 5471885"/>
                  <a:gd name="connsiteX7" fmla="*/ 5457371 w 10450285"/>
                  <a:gd name="connsiteY7" fmla="*/ 203200 h 5471885"/>
                  <a:gd name="connsiteX8" fmla="*/ 5704114 w 10450285"/>
                  <a:gd name="connsiteY8" fmla="*/ 130628 h 5471885"/>
                  <a:gd name="connsiteX9" fmla="*/ 5936343 w 10450285"/>
                  <a:gd name="connsiteY9" fmla="*/ 232228 h 5471885"/>
                  <a:gd name="connsiteX10" fmla="*/ 6241143 w 10450285"/>
                  <a:gd name="connsiteY10" fmla="*/ 174171 h 5471885"/>
                  <a:gd name="connsiteX11" fmla="*/ 6821714 w 10450285"/>
                  <a:gd name="connsiteY11" fmla="*/ 304800 h 5471885"/>
                  <a:gd name="connsiteX12" fmla="*/ 7910285 w 10450285"/>
                  <a:gd name="connsiteY12" fmla="*/ 319314 h 5471885"/>
                  <a:gd name="connsiteX13" fmla="*/ 8403771 w 10450285"/>
                  <a:gd name="connsiteY13" fmla="*/ 304800 h 5471885"/>
                  <a:gd name="connsiteX14" fmla="*/ 9216571 w 10450285"/>
                  <a:gd name="connsiteY14" fmla="*/ 246743 h 5471885"/>
                  <a:gd name="connsiteX15" fmla="*/ 9956800 w 10450285"/>
                  <a:gd name="connsiteY15" fmla="*/ 275771 h 5471885"/>
                  <a:gd name="connsiteX16" fmla="*/ 10348685 w 10450285"/>
                  <a:gd name="connsiteY16" fmla="*/ 333828 h 5471885"/>
                  <a:gd name="connsiteX17" fmla="*/ 10319657 w 10450285"/>
                  <a:gd name="connsiteY17" fmla="*/ 812800 h 5471885"/>
                  <a:gd name="connsiteX18" fmla="*/ 10392228 w 10450285"/>
                  <a:gd name="connsiteY18" fmla="*/ 1132114 h 5471885"/>
                  <a:gd name="connsiteX19" fmla="*/ 10334171 w 10450285"/>
                  <a:gd name="connsiteY19" fmla="*/ 1683657 h 5471885"/>
                  <a:gd name="connsiteX20" fmla="*/ 10058400 w 10450285"/>
                  <a:gd name="connsiteY20" fmla="*/ 1785257 h 5471885"/>
                  <a:gd name="connsiteX21" fmla="*/ 9608457 w 10450285"/>
                  <a:gd name="connsiteY21" fmla="*/ 1959428 h 5471885"/>
                  <a:gd name="connsiteX22" fmla="*/ 10406743 w 10450285"/>
                  <a:gd name="connsiteY22" fmla="*/ 1973943 h 5471885"/>
                  <a:gd name="connsiteX23" fmla="*/ 10450285 w 10450285"/>
                  <a:gd name="connsiteY23" fmla="*/ 2510971 h 5471885"/>
                  <a:gd name="connsiteX24" fmla="*/ 10392228 w 10450285"/>
                  <a:gd name="connsiteY24" fmla="*/ 2917371 h 5471885"/>
                  <a:gd name="connsiteX25" fmla="*/ 10435771 w 10450285"/>
                  <a:gd name="connsiteY25" fmla="*/ 3526971 h 5471885"/>
                  <a:gd name="connsiteX26" fmla="*/ 9869714 w 10450285"/>
                  <a:gd name="connsiteY26" fmla="*/ 3802743 h 5471885"/>
                  <a:gd name="connsiteX27" fmla="*/ 10421257 w 10450285"/>
                  <a:gd name="connsiteY27" fmla="*/ 3773714 h 5471885"/>
                  <a:gd name="connsiteX28" fmla="*/ 10348685 w 10450285"/>
                  <a:gd name="connsiteY28" fmla="*/ 4281714 h 5471885"/>
                  <a:gd name="connsiteX29" fmla="*/ 10196285 w 10450285"/>
                  <a:gd name="connsiteY29" fmla="*/ 4972957 h 5471885"/>
                  <a:gd name="connsiteX30" fmla="*/ 10281557 w 10450285"/>
                  <a:gd name="connsiteY30" fmla="*/ 5250543 h 5471885"/>
                  <a:gd name="connsiteX31" fmla="*/ 10014857 w 10450285"/>
                  <a:gd name="connsiteY31" fmla="*/ 5471885 h 5471885"/>
                  <a:gd name="connsiteX32" fmla="*/ 1857828 w 10450285"/>
                  <a:gd name="connsiteY32" fmla="*/ 1886857 h 5471885"/>
                  <a:gd name="connsiteX33" fmla="*/ 0 w 10450285"/>
                  <a:gd name="connsiteY33" fmla="*/ 246743 h 5471885"/>
                  <a:gd name="connsiteX0" fmla="*/ 0 w 10450285"/>
                  <a:gd name="connsiteY0" fmla="*/ 246743 h 5735368"/>
                  <a:gd name="connsiteX1" fmla="*/ 449943 w 10450285"/>
                  <a:gd name="connsiteY1" fmla="*/ 0 h 5735368"/>
                  <a:gd name="connsiteX2" fmla="*/ 1422400 w 10450285"/>
                  <a:gd name="connsiteY2" fmla="*/ 87085 h 5735368"/>
                  <a:gd name="connsiteX3" fmla="*/ 2249714 w 10450285"/>
                  <a:gd name="connsiteY3" fmla="*/ 145143 h 5735368"/>
                  <a:gd name="connsiteX4" fmla="*/ 3280228 w 10450285"/>
                  <a:gd name="connsiteY4" fmla="*/ 58057 h 5735368"/>
                  <a:gd name="connsiteX5" fmla="*/ 4296228 w 10450285"/>
                  <a:gd name="connsiteY5" fmla="*/ 188685 h 5735368"/>
                  <a:gd name="connsiteX6" fmla="*/ 5167085 w 10450285"/>
                  <a:gd name="connsiteY6" fmla="*/ 159657 h 5735368"/>
                  <a:gd name="connsiteX7" fmla="*/ 5457371 w 10450285"/>
                  <a:gd name="connsiteY7" fmla="*/ 203200 h 5735368"/>
                  <a:gd name="connsiteX8" fmla="*/ 5704114 w 10450285"/>
                  <a:gd name="connsiteY8" fmla="*/ 130628 h 5735368"/>
                  <a:gd name="connsiteX9" fmla="*/ 5936343 w 10450285"/>
                  <a:gd name="connsiteY9" fmla="*/ 232228 h 5735368"/>
                  <a:gd name="connsiteX10" fmla="*/ 6241143 w 10450285"/>
                  <a:gd name="connsiteY10" fmla="*/ 174171 h 5735368"/>
                  <a:gd name="connsiteX11" fmla="*/ 6821714 w 10450285"/>
                  <a:gd name="connsiteY11" fmla="*/ 304800 h 5735368"/>
                  <a:gd name="connsiteX12" fmla="*/ 7910285 w 10450285"/>
                  <a:gd name="connsiteY12" fmla="*/ 319314 h 5735368"/>
                  <a:gd name="connsiteX13" fmla="*/ 8403771 w 10450285"/>
                  <a:gd name="connsiteY13" fmla="*/ 304800 h 5735368"/>
                  <a:gd name="connsiteX14" fmla="*/ 9216571 w 10450285"/>
                  <a:gd name="connsiteY14" fmla="*/ 246743 h 5735368"/>
                  <a:gd name="connsiteX15" fmla="*/ 9956800 w 10450285"/>
                  <a:gd name="connsiteY15" fmla="*/ 275771 h 5735368"/>
                  <a:gd name="connsiteX16" fmla="*/ 10348685 w 10450285"/>
                  <a:gd name="connsiteY16" fmla="*/ 333828 h 5735368"/>
                  <a:gd name="connsiteX17" fmla="*/ 10319657 w 10450285"/>
                  <a:gd name="connsiteY17" fmla="*/ 812800 h 5735368"/>
                  <a:gd name="connsiteX18" fmla="*/ 10392228 w 10450285"/>
                  <a:gd name="connsiteY18" fmla="*/ 1132114 h 5735368"/>
                  <a:gd name="connsiteX19" fmla="*/ 10334171 w 10450285"/>
                  <a:gd name="connsiteY19" fmla="*/ 1683657 h 5735368"/>
                  <a:gd name="connsiteX20" fmla="*/ 10058400 w 10450285"/>
                  <a:gd name="connsiteY20" fmla="*/ 1785257 h 5735368"/>
                  <a:gd name="connsiteX21" fmla="*/ 9608457 w 10450285"/>
                  <a:gd name="connsiteY21" fmla="*/ 1959428 h 5735368"/>
                  <a:gd name="connsiteX22" fmla="*/ 10406743 w 10450285"/>
                  <a:gd name="connsiteY22" fmla="*/ 1973943 h 5735368"/>
                  <a:gd name="connsiteX23" fmla="*/ 10450285 w 10450285"/>
                  <a:gd name="connsiteY23" fmla="*/ 2510971 h 5735368"/>
                  <a:gd name="connsiteX24" fmla="*/ 10392228 w 10450285"/>
                  <a:gd name="connsiteY24" fmla="*/ 2917371 h 5735368"/>
                  <a:gd name="connsiteX25" fmla="*/ 10435771 w 10450285"/>
                  <a:gd name="connsiteY25" fmla="*/ 3526971 h 5735368"/>
                  <a:gd name="connsiteX26" fmla="*/ 9869714 w 10450285"/>
                  <a:gd name="connsiteY26" fmla="*/ 3802743 h 5735368"/>
                  <a:gd name="connsiteX27" fmla="*/ 10421257 w 10450285"/>
                  <a:gd name="connsiteY27" fmla="*/ 3773714 h 5735368"/>
                  <a:gd name="connsiteX28" fmla="*/ 10348685 w 10450285"/>
                  <a:gd name="connsiteY28" fmla="*/ 4281714 h 5735368"/>
                  <a:gd name="connsiteX29" fmla="*/ 10196285 w 10450285"/>
                  <a:gd name="connsiteY29" fmla="*/ 4972957 h 5735368"/>
                  <a:gd name="connsiteX30" fmla="*/ 10281557 w 10450285"/>
                  <a:gd name="connsiteY30" fmla="*/ 5250543 h 5735368"/>
                  <a:gd name="connsiteX31" fmla="*/ 10187354 w 10450285"/>
                  <a:gd name="connsiteY31" fmla="*/ 5735368 h 5735368"/>
                  <a:gd name="connsiteX32" fmla="*/ 1857828 w 10450285"/>
                  <a:gd name="connsiteY32" fmla="*/ 1886857 h 5735368"/>
                  <a:gd name="connsiteX33" fmla="*/ 0 w 10450285"/>
                  <a:gd name="connsiteY33" fmla="*/ 246743 h 5735368"/>
                  <a:gd name="connsiteX0" fmla="*/ 0 w 10450285"/>
                  <a:gd name="connsiteY0" fmla="*/ 246743 h 5735368"/>
                  <a:gd name="connsiteX1" fmla="*/ 449943 w 10450285"/>
                  <a:gd name="connsiteY1" fmla="*/ 0 h 5735368"/>
                  <a:gd name="connsiteX2" fmla="*/ 1422400 w 10450285"/>
                  <a:gd name="connsiteY2" fmla="*/ 87085 h 5735368"/>
                  <a:gd name="connsiteX3" fmla="*/ 2249714 w 10450285"/>
                  <a:gd name="connsiteY3" fmla="*/ 145143 h 5735368"/>
                  <a:gd name="connsiteX4" fmla="*/ 3280228 w 10450285"/>
                  <a:gd name="connsiteY4" fmla="*/ 58057 h 5735368"/>
                  <a:gd name="connsiteX5" fmla="*/ 4296228 w 10450285"/>
                  <a:gd name="connsiteY5" fmla="*/ 188685 h 5735368"/>
                  <a:gd name="connsiteX6" fmla="*/ 5167085 w 10450285"/>
                  <a:gd name="connsiteY6" fmla="*/ 159657 h 5735368"/>
                  <a:gd name="connsiteX7" fmla="*/ 5457371 w 10450285"/>
                  <a:gd name="connsiteY7" fmla="*/ 203200 h 5735368"/>
                  <a:gd name="connsiteX8" fmla="*/ 5704114 w 10450285"/>
                  <a:gd name="connsiteY8" fmla="*/ 130628 h 5735368"/>
                  <a:gd name="connsiteX9" fmla="*/ 5936343 w 10450285"/>
                  <a:gd name="connsiteY9" fmla="*/ 232228 h 5735368"/>
                  <a:gd name="connsiteX10" fmla="*/ 6241143 w 10450285"/>
                  <a:gd name="connsiteY10" fmla="*/ 174171 h 5735368"/>
                  <a:gd name="connsiteX11" fmla="*/ 6821714 w 10450285"/>
                  <a:gd name="connsiteY11" fmla="*/ 304800 h 5735368"/>
                  <a:gd name="connsiteX12" fmla="*/ 7910285 w 10450285"/>
                  <a:gd name="connsiteY12" fmla="*/ 319314 h 5735368"/>
                  <a:gd name="connsiteX13" fmla="*/ 8403771 w 10450285"/>
                  <a:gd name="connsiteY13" fmla="*/ 304800 h 5735368"/>
                  <a:gd name="connsiteX14" fmla="*/ 9216571 w 10450285"/>
                  <a:gd name="connsiteY14" fmla="*/ 246743 h 5735368"/>
                  <a:gd name="connsiteX15" fmla="*/ 9956800 w 10450285"/>
                  <a:gd name="connsiteY15" fmla="*/ 275771 h 5735368"/>
                  <a:gd name="connsiteX16" fmla="*/ 10348685 w 10450285"/>
                  <a:gd name="connsiteY16" fmla="*/ 333828 h 5735368"/>
                  <a:gd name="connsiteX17" fmla="*/ 10319657 w 10450285"/>
                  <a:gd name="connsiteY17" fmla="*/ 812800 h 5735368"/>
                  <a:gd name="connsiteX18" fmla="*/ 10392228 w 10450285"/>
                  <a:gd name="connsiteY18" fmla="*/ 1132114 h 5735368"/>
                  <a:gd name="connsiteX19" fmla="*/ 10334171 w 10450285"/>
                  <a:gd name="connsiteY19" fmla="*/ 1683657 h 5735368"/>
                  <a:gd name="connsiteX20" fmla="*/ 10058400 w 10450285"/>
                  <a:gd name="connsiteY20" fmla="*/ 1785257 h 5735368"/>
                  <a:gd name="connsiteX21" fmla="*/ 9608457 w 10450285"/>
                  <a:gd name="connsiteY21" fmla="*/ 1959428 h 5735368"/>
                  <a:gd name="connsiteX22" fmla="*/ 10406743 w 10450285"/>
                  <a:gd name="connsiteY22" fmla="*/ 1973943 h 5735368"/>
                  <a:gd name="connsiteX23" fmla="*/ 10450285 w 10450285"/>
                  <a:gd name="connsiteY23" fmla="*/ 2510971 h 5735368"/>
                  <a:gd name="connsiteX24" fmla="*/ 10392228 w 10450285"/>
                  <a:gd name="connsiteY24" fmla="*/ 2917371 h 5735368"/>
                  <a:gd name="connsiteX25" fmla="*/ 10435771 w 10450285"/>
                  <a:gd name="connsiteY25" fmla="*/ 3526971 h 5735368"/>
                  <a:gd name="connsiteX26" fmla="*/ 9869714 w 10450285"/>
                  <a:gd name="connsiteY26" fmla="*/ 3802743 h 5735368"/>
                  <a:gd name="connsiteX27" fmla="*/ 10421257 w 10450285"/>
                  <a:gd name="connsiteY27" fmla="*/ 3773714 h 5735368"/>
                  <a:gd name="connsiteX28" fmla="*/ 10348685 w 10450285"/>
                  <a:gd name="connsiteY28" fmla="*/ 4281714 h 5735368"/>
                  <a:gd name="connsiteX29" fmla="*/ 10196285 w 10450285"/>
                  <a:gd name="connsiteY29" fmla="*/ 4972957 h 5735368"/>
                  <a:gd name="connsiteX30" fmla="*/ 10304557 w 10450285"/>
                  <a:gd name="connsiteY30" fmla="*/ 5559849 h 5735368"/>
                  <a:gd name="connsiteX31" fmla="*/ 10187354 w 10450285"/>
                  <a:gd name="connsiteY31" fmla="*/ 5735368 h 5735368"/>
                  <a:gd name="connsiteX32" fmla="*/ 1857828 w 10450285"/>
                  <a:gd name="connsiteY32" fmla="*/ 1886857 h 5735368"/>
                  <a:gd name="connsiteX33" fmla="*/ 0 w 10450285"/>
                  <a:gd name="connsiteY33" fmla="*/ 246743 h 5735368"/>
                  <a:gd name="connsiteX0" fmla="*/ 0 w 10399592"/>
                  <a:gd name="connsiteY0" fmla="*/ 238326 h 5735368"/>
                  <a:gd name="connsiteX1" fmla="*/ 399250 w 10399592"/>
                  <a:gd name="connsiteY1" fmla="*/ 0 h 5735368"/>
                  <a:gd name="connsiteX2" fmla="*/ 1371707 w 10399592"/>
                  <a:gd name="connsiteY2" fmla="*/ 87085 h 5735368"/>
                  <a:gd name="connsiteX3" fmla="*/ 2199021 w 10399592"/>
                  <a:gd name="connsiteY3" fmla="*/ 145143 h 5735368"/>
                  <a:gd name="connsiteX4" fmla="*/ 3229535 w 10399592"/>
                  <a:gd name="connsiteY4" fmla="*/ 58057 h 5735368"/>
                  <a:gd name="connsiteX5" fmla="*/ 4245535 w 10399592"/>
                  <a:gd name="connsiteY5" fmla="*/ 188685 h 5735368"/>
                  <a:gd name="connsiteX6" fmla="*/ 5116392 w 10399592"/>
                  <a:gd name="connsiteY6" fmla="*/ 159657 h 5735368"/>
                  <a:gd name="connsiteX7" fmla="*/ 5406678 w 10399592"/>
                  <a:gd name="connsiteY7" fmla="*/ 203200 h 5735368"/>
                  <a:gd name="connsiteX8" fmla="*/ 5653421 w 10399592"/>
                  <a:gd name="connsiteY8" fmla="*/ 130628 h 5735368"/>
                  <a:gd name="connsiteX9" fmla="*/ 5885650 w 10399592"/>
                  <a:gd name="connsiteY9" fmla="*/ 232228 h 5735368"/>
                  <a:gd name="connsiteX10" fmla="*/ 6190450 w 10399592"/>
                  <a:gd name="connsiteY10" fmla="*/ 174171 h 5735368"/>
                  <a:gd name="connsiteX11" fmla="*/ 6771021 w 10399592"/>
                  <a:gd name="connsiteY11" fmla="*/ 304800 h 5735368"/>
                  <a:gd name="connsiteX12" fmla="*/ 7859592 w 10399592"/>
                  <a:gd name="connsiteY12" fmla="*/ 319314 h 5735368"/>
                  <a:gd name="connsiteX13" fmla="*/ 8353078 w 10399592"/>
                  <a:gd name="connsiteY13" fmla="*/ 304800 h 5735368"/>
                  <a:gd name="connsiteX14" fmla="*/ 9165878 w 10399592"/>
                  <a:gd name="connsiteY14" fmla="*/ 246743 h 5735368"/>
                  <a:gd name="connsiteX15" fmla="*/ 9906107 w 10399592"/>
                  <a:gd name="connsiteY15" fmla="*/ 275771 h 5735368"/>
                  <a:gd name="connsiteX16" fmla="*/ 10297992 w 10399592"/>
                  <a:gd name="connsiteY16" fmla="*/ 333828 h 5735368"/>
                  <a:gd name="connsiteX17" fmla="*/ 10268964 w 10399592"/>
                  <a:gd name="connsiteY17" fmla="*/ 812800 h 5735368"/>
                  <a:gd name="connsiteX18" fmla="*/ 10341535 w 10399592"/>
                  <a:gd name="connsiteY18" fmla="*/ 1132114 h 5735368"/>
                  <a:gd name="connsiteX19" fmla="*/ 10283478 w 10399592"/>
                  <a:gd name="connsiteY19" fmla="*/ 1683657 h 5735368"/>
                  <a:gd name="connsiteX20" fmla="*/ 10007707 w 10399592"/>
                  <a:gd name="connsiteY20" fmla="*/ 1785257 h 5735368"/>
                  <a:gd name="connsiteX21" fmla="*/ 9557764 w 10399592"/>
                  <a:gd name="connsiteY21" fmla="*/ 1959428 h 5735368"/>
                  <a:gd name="connsiteX22" fmla="*/ 10356050 w 10399592"/>
                  <a:gd name="connsiteY22" fmla="*/ 1973943 h 5735368"/>
                  <a:gd name="connsiteX23" fmla="*/ 10399592 w 10399592"/>
                  <a:gd name="connsiteY23" fmla="*/ 2510971 h 5735368"/>
                  <a:gd name="connsiteX24" fmla="*/ 10341535 w 10399592"/>
                  <a:gd name="connsiteY24" fmla="*/ 2917371 h 5735368"/>
                  <a:gd name="connsiteX25" fmla="*/ 10385078 w 10399592"/>
                  <a:gd name="connsiteY25" fmla="*/ 3526971 h 5735368"/>
                  <a:gd name="connsiteX26" fmla="*/ 9819021 w 10399592"/>
                  <a:gd name="connsiteY26" fmla="*/ 3802743 h 5735368"/>
                  <a:gd name="connsiteX27" fmla="*/ 10370564 w 10399592"/>
                  <a:gd name="connsiteY27" fmla="*/ 3773714 h 5735368"/>
                  <a:gd name="connsiteX28" fmla="*/ 10297992 w 10399592"/>
                  <a:gd name="connsiteY28" fmla="*/ 4281714 h 5735368"/>
                  <a:gd name="connsiteX29" fmla="*/ 10145592 w 10399592"/>
                  <a:gd name="connsiteY29" fmla="*/ 4972957 h 5735368"/>
                  <a:gd name="connsiteX30" fmla="*/ 10253864 w 10399592"/>
                  <a:gd name="connsiteY30" fmla="*/ 5559849 h 5735368"/>
                  <a:gd name="connsiteX31" fmla="*/ 10136661 w 10399592"/>
                  <a:gd name="connsiteY31" fmla="*/ 5735368 h 5735368"/>
                  <a:gd name="connsiteX32" fmla="*/ 1807135 w 10399592"/>
                  <a:gd name="connsiteY32" fmla="*/ 1886857 h 5735368"/>
                  <a:gd name="connsiteX33" fmla="*/ 0 w 10399592"/>
                  <a:gd name="connsiteY33" fmla="*/ 238326 h 5735368"/>
                  <a:gd name="connsiteX0" fmla="*/ 0 w 10399592"/>
                  <a:gd name="connsiteY0" fmla="*/ 180269 h 5677311"/>
                  <a:gd name="connsiteX1" fmla="*/ 331659 w 10399592"/>
                  <a:gd name="connsiteY1" fmla="*/ 42940 h 5677311"/>
                  <a:gd name="connsiteX2" fmla="*/ 1371707 w 10399592"/>
                  <a:gd name="connsiteY2" fmla="*/ 29028 h 5677311"/>
                  <a:gd name="connsiteX3" fmla="*/ 2199021 w 10399592"/>
                  <a:gd name="connsiteY3" fmla="*/ 87086 h 5677311"/>
                  <a:gd name="connsiteX4" fmla="*/ 3229535 w 10399592"/>
                  <a:gd name="connsiteY4" fmla="*/ 0 h 5677311"/>
                  <a:gd name="connsiteX5" fmla="*/ 4245535 w 10399592"/>
                  <a:gd name="connsiteY5" fmla="*/ 130628 h 5677311"/>
                  <a:gd name="connsiteX6" fmla="*/ 5116392 w 10399592"/>
                  <a:gd name="connsiteY6" fmla="*/ 101600 h 5677311"/>
                  <a:gd name="connsiteX7" fmla="*/ 5406678 w 10399592"/>
                  <a:gd name="connsiteY7" fmla="*/ 145143 h 5677311"/>
                  <a:gd name="connsiteX8" fmla="*/ 5653421 w 10399592"/>
                  <a:gd name="connsiteY8" fmla="*/ 72571 h 5677311"/>
                  <a:gd name="connsiteX9" fmla="*/ 5885650 w 10399592"/>
                  <a:gd name="connsiteY9" fmla="*/ 174171 h 5677311"/>
                  <a:gd name="connsiteX10" fmla="*/ 6190450 w 10399592"/>
                  <a:gd name="connsiteY10" fmla="*/ 116114 h 5677311"/>
                  <a:gd name="connsiteX11" fmla="*/ 6771021 w 10399592"/>
                  <a:gd name="connsiteY11" fmla="*/ 246743 h 5677311"/>
                  <a:gd name="connsiteX12" fmla="*/ 7859592 w 10399592"/>
                  <a:gd name="connsiteY12" fmla="*/ 261257 h 5677311"/>
                  <a:gd name="connsiteX13" fmla="*/ 8353078 w 10399592"/>
                  <a:gd name="connsiteY13" fmla="*/ 246743 h 5677311"/>
                  <a:gd name="connsiteX14" fmla="*/ 9165878 w 10399592"/>
                  <a:gd name="connsiteY14" fmla="*/ 188686 h 5677311"/>
                  <a:gd name="connsiteX15" fmla="*/ 9906107 w 10399592"/>
                  <a:gd name="connsiteY15" fmla="*/ 217714 h 5677311"/>
                  <a:gd name="connsiteX16" fmla="*/ 10297992 w 10399592"/>
                  <a:gd name="connsiteY16" fmla="*/ 275771 h 5677311"/>
                  <a:gd name="connsiteX17" fmla="*/ 10268964 w 10399592"/>
                  <a:gd name="connsiteY17" fmla="*/ 754743 h 5677311"/>
                  <a:gd name="connsiteX18" fmla="*/ 10341535 w 10399592"/>
                  <a:gd name="connsiteY18" fmla="*/ 1074057 h 5677311"/>
                  <a:gd name="connsiteX19" fmla="*/ 10283478 w 10399592"/>
                  <a:gd name="connsiteY19" fmla="*/ 1625600 h 5677311"/>
                  <a:gd name="connsiteX20" fmla="*/ 10007707 w 10399592"/>
                  <a:gd name="connsiteY20" fmla="*/ 1727200 h 5677311"/>
                  <a:gd name="connsiteX21" fmla="*/ 9557764 w 10399592"/>
                  <a:gd name="connsiteY21" fmla="*/ 1901371 h 5677311"/>
                  <a:gd name="connsiteX22" fmla="*/ 10356050 w 10399592"/>
                  <a:gd name="connsiteY22" fmla="*/ 1915886 h 5677311"/>
                  <a:gd name="connsiteX23" fmla="*/ 10399592 w 10399592"/>
                  <a:gd name="connsiteY23" fmla="*/ 2452914 h 5677311"/>
                  <a:gd name="connsiteX24" fmla="*/ 10341535 w 10399592"/>
                  <a:gd name="connsiteY24" fmla="*/ 2859314 h 5677311"/>
                  <a:gd name="connsiteX25" fmla="*/ 10385078 w 10399592"/>
                  <a:gd name="connsiteY25" fmla="*/ 3468914 h 5677311"/>
                  <a:gd name="connsiteX26" fmla="*/ 9819021 w 10399592"/>
                  <a:gd name="connsiteY26" fmla="*/ 3744686 h 5677311"/>
                  <a:gd name="connsiteX27" fmla="*/ 10370564 w 10399592"/>
                  <a:gd name="connsiteY27" fmla="*/ 3715657 h 5677311"/>
                  <a:gd name="connsiteX28" fmla="*/ 10297992 w 10399592"/>
                  <a:gd name="connsiteY28" fmla="*/ 4223657 h 5677311"/>
                  <a:gd name="connsiteX29" fmla="*/ 10145592 w 10399592"/>
                  <a:gd name="connsiteY29" fmla="*/ 4914900 h 5677311"/>
                  <a:gd name="connsiteX30" fmla="*/ 10253864 w 10399592"/>
                  <a:gd name="connsiteY30" fmla="*/ 5501792 h 5677311"/>
                  <a:gd name="connsiteX31" fmla="*/ 10136661 w 10399592"/>
                  <a:gd name="connsiteY31" fmla="*/ 5677311 h 5677311"/>
                  <a:gd name="connsiteX32" fmla="*/ 1807135 w 10399592"/>
                  <a:gd name="connsiteY32" fmla="*/ 1828800 h 5677311"/>
                  <a:gd name="connsiteX33" fmla="*/ 0 w 10399592"/>
                  <a:gd name="connsiteY33" fmla="*/ 180269 h 5677311"/>
                  <a:gd name="connsiteX0" fmla="*/ 0 w 10399592"/>
                  <a:gd name="connsiteY0" fmla="*/ 180269 h 5677311"/>
                  <a:gd name="connsiteX1" fmla="*/ 331659 w 10399592"/>
                  <a:gd name="connsiteY1" fmla="*/ 42940 h 5677311"/>
                  <a:gd name="connsiteX2" fmla="*/ 1371707 w 10399592"/>
                  <a:gd name="connsiteY2" fmla="*/ 104777 h 5677311"/>
                  <a:gd name="connsiteX3" fmla="*/ 2199021 w 10399592"/>
                  <a:gd name="connsiteY3" fmla="*/ 87086 h 5677311"/>
                  <a:gd name="connsiteX4" fmla="*/ 3229535 w 10399592"/>
                  <a:gd name="connsiteY4" fmla="*/ 0 h 5677311"/>
                  <a:gd name="connsiteX5" fmla="*/ 4245535 w 10399592"/>
                  <a:gd name="connsiteY5" fmla="*/ 130628 h 5677311"/>
                  <a:gd name="connsiteX6" fmla="*/ 5116392 w 10399592"/>
                  <a:gd name="connsiteY6" fmla="*/ 101600 h 5677311"/>
                  <a:gd name="connsiteX7" fmla="*/ 5406678 w 10399592"/>
                  <a:gd name="connsiteY7" fmla="*/ 145143 h 5677311"/>
                  <a:gd name="connsiteX8" fmla="*/ 5653421 w 10399592"/>
                  <a:gd name="connsiteY8" fmla="*/ 72571 h 5677311"/>
                  <a:gd name="connsiteX9" fmla="*/ 5885650 w 10399592"/>
                  <a:gd name="connsiteY9" fmla="*/ 174171 h 5677311"/>
                  <a:gd name="connsiteX10" fmla="*/ 6190450 w 10399592"/>
                  <a:gd name="connsiteY10" fmla="*/ 116114 h 5677311"/>
                  <a:gd name="connsiteX11" fmla="*/ 6771021 w 10399592"/>
                  <a:gd name="connsiteY11" fmla="*/ 246743 h 5677311"/>
                  <a:gd name="connsiteX12" fmla="*/ 7859592 w 10399592"/>
                  <a:gd name="connsiteY12" fmla="*/ 261257 h 5677311"/>
                  <a:gd name="connsiteX13" fmla="*/ 8353078 w 10399592"/>
                  <a:gd name="connsiteY13" fmla="*/ 246743 h 5677311"/>
                  <a:gd name="connsiteX14" fmla="*/ 9165878 w 10399592"/>
                  <a:gd name="connsiteY14" fmla="*/ 188686 h 5677311"/>
                  <a:gd name="connsiteX15" fmla="*/ 9906107 w 10399592"/>
                  <a:gd name="connsiteY15" fmla="*/ 217714 h 5677311"/>
                  <a:gd name="connsiteX16" fmla="*/ 10297992 w 10399592"/>
                  <a:gd name="connsiteY16" fmla="*/ 275771 h 5677311"/>
                  <a:gd name="connsiteX17" fmla="*/ 10268964 w 10399592"/>
                  <a:gd name="connsiteY17" fmla="*/ 754743 h 5677311"/>
                  <a:gd name="connsiteX18" fmla="*/ 10341535 w 10399592"/>
                  <a:gd name="connsiteY18" fmla="*/ 1074057 h 5677311"/>
                  <a:gd name="connsiteX19" fmla="*/ 10283478 w 10399592"/>
                  <a:gd name="connsiteY19" fmla="*/ 1625600 h 5677311"/>
                  <a:gd name="connsiteX20" fmla="*/ 10007707 w 10399592"/>
                  <a:gd name="connsiteY20" fmla="*/ 1727200 h 5677311"/>
                  <a:gd name="connsiteX21" fmla="*/ 9557764 w 10399592"/>
                  <a:gd name="connsiteY21" fmla="*/ 1901371 h 5677311"/>
                  <a:gd name="connsiteX22" fmla="*/ 10356050 w 10399592"/>
                  <a:gd name="connsiteY22" fmla="*/ 1915886 h 5677311"/>
                  <a:gd name="connsiteX23" fmla="*/ 10399592 w 10399592"/>
                  <a:gd name="connsiteY23" fmla="*/ 2452914 h 5677311"/>
                  <a:gd name="connsiteX24" fmla="*/ 10341535 w 10399592"/>
                  <a:gd name="connsiteY24" fmla="*/ 2859314 h 5677311"/>
                  <a:gd name="connsiteX25" fmla="*/ 10385078 w 10399592"/>
                  <a:gd name="connsiteY25" fmla="*/ 3468914 h 5677311"/>
                  <a:gd name="connsiteX26" fmla="*/ 9819021 w 10399592"/>
                  <a:gd name="connsiteY26" fmla="*/ 3744686 h 5677311"/>
                  <a:gd name="connsiteX27" fmla="*/ 10370564 w 10399592"/>
                  <a:gd name="connsiteY27" fmla="*/ 3715657 h 5677311"/>
                  <a:gd name="connsiteX28" fmla="*/ 10297992 w 10399592"/>
                  <a:gd name="connsiteY28" fmla="*/ 4223657 h 5677311"/>
                  <a:gd name="connsiteX29" fmla="*/ 10145592 w 10399592"/>
                  <a:gd name="connsiteY29" fmla="*/ 4914900 h 5677311"/>
                  <a:gd name="connsiteX30" fmla="*/ 10253864 w 10399592"/>
                  <a:gd name="connsiteY30" fmla="*/ 5501792 h 5677311"/>
                  <a:gd name="connsiteX31" fmla="*/ 10136661 w 10399592"/>
                  <a:gd name="connsiteY31" fmla="*/ 5677311 h 5677311"/>
                  <a:gd name="connsiteX32" fmla="*/ 1807135 w 10399592"/>
                  <a:gd name="connsiteY32" fmla="*/ 1828800 h 5677311"/>
                  <a:gd name="connsiteX33" fmla="*/ 0 w 10399592"/>
                  <a:gd name="connsiteY33" fmla="*/ 180269 h 567731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53421 w 10399592"/>
                  <a:gd name="connsiteY8" fmla="*/ 29631 h 5634371"/>
                  <a:gd name="connsiteX9" fmla="*/ 5885650 w 10399592"/>
                  <a:gd name="connsiteY9" fmla="*/ 131231 h 5634371"/>
                  <a:gd name="connsiteX10" fmla="*/ 6190450 w 10399592"/>
                  <a:gd name="connsiteY10" fmla="*/ 73174 h 5634371"/>
                  <a:gd name="connsiteX11" fmla="*/ 6771021 w 10399592"/>
                  <a:gd name="connsiteY11" fmla="*/ 203803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65878 w 10399592"/>
                  <a:gd name="connsiteY14" fmla="*/ 145746 h 5634371"/>
                  <a:gd name="connsiteX15" fmla="*/ 9906107 w 10399592"/>
                  <a:gd name="connsiteY15" fmla="*/ 174774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53421 w 10399592"/>
                  <a:gd name="connsiteY8" fmla="*/ 29631 h 5634371"/>
                  <a:gd name="connsiteX9" fmla="*/ 5885650 w 10399592"/>
                  <a:gd name="connsiteY9" fmla="*/ 131231 h 5634371"/>
                  <a:gd name="connsiteX10" fmla="*/ 6190450 w 10399592"/>
                  <a:gd name="connsiteY10" fmla="*/ 73174 h 5634371"/>
                  <a:gd name="connsiteX11" fmla="*/ 6771021 w 10399592"/>
                  <a:gd name="connsiteY11" fmla="*/ 203803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65878 w 10399592"/>
                  <a:gd name="connsiteY14" fmla="*/ 145746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53421 w 10399592"/>
                  <a:gd name="connsiteY8" fmla="*/ 29631 h 5634371"/>
                  <a:gd name="connsiteX9" fmla="*/ 5885650 w 10399592"/>
                  <a:gd name="connsiteY9" fmla="*/ 131231 h 5634371"/>
                  <a:gd name="connsiteX10" fmla="*/ 6190450 w 10399592"/>
                  <a:gd name="connsiteY10" fmla="*/ 73174 h 5634371"/>
                  <a:gd name="connsiteX11" fmla="*/ 6771021 w 10399592"/>
                  <a:gd name="connsiteY11" fmla="*/ 203803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85650 w 10399592"/>
                  <a:gd name="connsiteY9" fmla="*/ 131231 h 5634371"/>
                  <a:gd name="connsiteX10" fmla="*/ 6190450 w 10399592"/>
                  <a:gd name="connsiteY10" fmla="*/ 73174 h 5634371"/>
                  <a:gd name="connsiteX11" fmla="*/ 6771021 w 10399592"/>
                  <a:gd name="connsiteY11" fmla="*/ 203803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85650 w 10399592"/>
                  <a:gd name="connsiteY9" fmla="*/ 131231 h 5634371"/>
                  <a:gd name="connsiteX10" fmla="*/ 6274939 w 10399592"/>
                  <a:gd name="connsiteY10" fmla="*/ 148922 h 5634371"/>
                  <a:gd name="connsiteX11" fmla="*/ 6771021 w 10399592"/>
                  <a:gd name="connsiteY11" fmla="*/ 203803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85650 w 10399592"/>
                  <a:gd name="connsiteY9" fmla="*/ 131231 h 5634371"/>
                  <a:gd name="connsiteX10" fmla="*/ 6274939 w 10399592"/>
                  <a:gd name="connsiteY10" fmla="*/ 148922 h 5634371"/>
                  <a:gd name="connsiteX11" fmla="*/ 6771021 w 10399592"/>
                  <a:gd name="connsiteY11" fmla="*/ 49150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85650 w 10399592"/>
                  <a:gd name="connsiteY9" fmla="*/ 131231 h 5634371"/>
                  <a:gd name="connsiteX10" fmla="*/ 6249064 w 10399592"/>
                  <a:gd name="connsiteY10" fmla="*/ 80188 h 5634371"/>
                  <a:gd name="connsiteX11" fmla="*/ 6771021 w 10399592"/>
                  <a:gd name="connsiteY11" fmla="*/ 49150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77026 w 10399592"/>
                  <a:gd name="connsiteY9" fmla="*/ 105455 h 5634371"/>
                  <a:gd name="connsiteX10" fmla="*/ 6249064 w 10399592"/>
                  <a:gd name="connsiteY10" fmla="*/ 80188 h 5634371"/>
                  <a:gd name="connsiteX11" fmla="*/ 6771021 w 10399592"/>
                  <a:gd name="connsiteY11" fmla="*/ 49150 h 5634371"/>
                  <a:gd name="connsiteX12" fmla="*/ 7859592 w 10399592"/>
                  <a:gd name="connsiteY12" fmla="*/ 218317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77026 w 10399592"/>
                  <a:gd name="connsiteY9" fmla="*/ 105455 h 5634371"/>
                  <a:gd name="connsiteX10" fmla="*/ 6249064 w 10399592"/>
                  <a:gd name="connsiteY10" fmla="*/ 80188 h 5634371"/>
                  <a:gd name="connsiteX11" fmla="*/ 6771021 w 10399592"/>
                  <a:gd name="connsiteY11" fmla="*/ 49150 h 5634371"/>
                  <a:gd name="connsiteX12" fmla="*/ 7876842 w 10399592"/>
                  <a:gd name="connsiteY12" fmla="*/ 140991 h 5634371"/>
                  <a:gd name="connsiteX13" fmla="*/ 8353078 w 10399592"/>
                  <a:gd name="connsiteY13" fmla="*/ 203803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77026 w 10399592"/>
                  <a:gd name="connsiteY9" fmla="*/ 105455 h 5634371"/>
                  <a:gd name="connsiteX10" fmla="*/ 6249064 w 10399592"/>
                  <a:gd name="connsiteY10" fmla="*/ 80188 h 5634371"/>
                  <a:gd name="connsiteX11" fmla="*/ 6771021 w 10399592"/>
                  <a:gd name="connsiteY11" fmla="*/ 49150 h 5634371"/>
                  <a:gd name="connsiteX12" fmla="*/ 7876842 w 10399592"/>
                  <a:gd name="connsiteY12" fmla="*/ 140991 h 5634371"/>
                  <a:gd name="connsiteX13" fmla="*/ 8370327 w 10399592"/>
                  <a:gd name="connsiteY13" fmla="*/ 126476 h 5634371"/>
                  <a:gd name="connsiteX14" fmla="*/ 9148981 w 10399592"/>
                  <a:gd name="connsiteY14" fmla="*/ 204662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37329 h 5634371"/>
                  <a:gd name="connsiteX1" fmla="*/ 331659 w 10399592"/>
                  <a:gd name="connsiteY1" fmla="*/ 0 h 5634371"/>
                  <a:gd name="connsiteX2" fmla="*/ 1371707 w 10399592"/>
                  <a:gd name="connsiteY2" fmla="*/ 61837 h 5634371"/>
                  <a:gd name="connsiteX3" fmla="*/ 2199021 w 10399592"/>
                  <a:gd name="connsiteY3" fmla="*/ 44146 h 5634371"/>
                  <a:gd name="connsiteX4" fmla="*/ 3128149 w 10399592"/>
                  <a:gd name="connsiteY4" fmla="*/ 91724 h 5634371"/>
                  <a:gd name="connsiteX5" fmla="*/ 4245535 w 10399592"/>
                  <a:gd name="connsiteY5" fmla="*/ 87688 h 5634371"/>
                  <a:gd name="connsiteX6" fmla="*/ 5116392 w 10399592"/>
                  <a:gd name="connsiteY6" fmla="*/ 58660 h 5634371"/>
                  <a:gd name="connsiteX7" fmla="*/ 5406678 w 10399592"/>
                  <a:gd name="connsiteY7" fmla="*/ 102203 h 5634371"/>
                  <a:gd name="connsiteX8" fmla="*/ 5678768 w 10399592"/>
                  <a:gd name="connsiteY8" fmla="*/ 71713 h 5634371"/>
                  <a:gd name="connsiteX9" fmla="*/ 5877026 w 10399592"/>
                  <a:gd name="connsiteY9" fmla="*/ 105455 h 5634371"/>
                  <a:gd name="connsiteX10" fmla="*/ 6249064 w 10399592"/>
                  <a:gd name="connsiteY10" fmla="*/ 80188 h 5634371"/>
                  <a:gd name="connsiteX11" fmla="*/ 6771021 w 10399592"/>
                  <a:gd name="connsiteY11" fmla="*/ 49150 h 5634371"/>
                  <a:gd name="connsiteX12" fmla="*/ 7876842 w 10399592"/>
                  <a:gd name="connsiteY12" fmla="*/ 140991 h 5634371"/>
                  <a:gd name="connsiteX13" fmla="*/ 8370327 w 10399592"/>
                  <a:gd name="connsiteY13" fmla="*/ 126476 h 5634371"/>
                  <a:gd name="connsiteX14" fmla="*/ 9148981 w 10399592"/>
                  <a:gd name="connsiteY14" fmla="*/ 92969 h 5634371"/>
                  <a:gd name="connsiteX15" fmla="*/ 9889210 w 10399592"/>
                  <a:gd name="connsiteY15" fmla="*/ 258939 h 5634371"/>
                  <a:gd name="connsiteX16" fmla="*/ 10297992 w 10399592"/>
                  <a:gd name="connsiteY16" fmla="*/ 232831 h 5634371"/>
                  <a:gd name="connsiteX17" fmla="*/ 10268964 w 10399592"/>
                  <a:gd name="connsiteY17" fmla="*/ 711803 h 5634371"/>
                  <a:gd name="connsiteX18" fmla="*/ 10341535 w 10399592"/>
                  <a:gd name="connsiteY18" fmla="*/ 1031117 h 5634371"/>
                  <a:gd name="connsiteX19" fmla="*/ 10283478 w 10399592"/>
                  <a:gd name="connsiteY19" fmla="*/ 1582660 h 5634371"/>
                  <a:gd name="connsiteX20" fmla="*/ 10007707 w 10399592"/>
                  <a:gd name="connsiteY20" fmla="*/ 1684260 h 5634371"/>
                  <a:gd name="connsiteX21" fmla="*/ 9557764 w 10399592"/>
                  <a:gd name="connsiteY21" fmla="*/ 1858431 h 5634371"/>
                  <a:gd name="connsiteX22" fmla="*/ 10356050 w 10399592"/>
                  <a:gd name="connsiteY22" fmla="*/ 1872946 h 5634371"/>
                  <a:gd name="connsiteX23" fmla="*/ 10399592 w 10399592"/>
                  <a:gd name="connsiteY23" fmla="*/ 2409974 h 5634371"/>
                  <a:gd name="connsiteX24" fmla="*/ 10341535 w 10399592"/>
                  <a:gd name="connsiteY24" fmla="*/ 2816374 h 5634371"/>
                  <a:gd name="connsiteX25" fmla="*/ 10385078 w 10399592"/>
                  <a:gd name="connsiteY25" fmla="*/ 3425974 h 5634371"/>
                  <a:gd name="connsiteX26" fmla="*/ 9819021 w 10399592"/>
                  <a:gd name="connsiteY26" fmla="*/ 3701746 h 5634371"/>
                  <a:gd name="connsiteX27" fmla="*/ 10370564 w 10399592"/>
                  <a:gd name="connsiteY27" fmla="*/ 3672717 h 5634371"/>
                  <a:gd name="connsiteX28" fmla="*/ 10297992 w 10399592"/>
                  <a:gd name="connsiteY28" fmla="*/ 4180717 h 5634371"/>
                  <a:gd name="connsiteX29" fmla="*/ 10145592 w 10399592"/>
                  <a:gd name="connsiteY29" fmla="*/ 4871960 h 5634371"/>
                  <a:gd name="connsiteX30" fmla="*/ 10253864 w 10399592"/>
                  <a:gd name="connsiteY30" fmla="*/ 5458852 h 5634371"/>
                  <a:gd name="connsiteX31" fmla="*/ 10136661 w 10399592"/>
                  <a:gd name="connsiteY31" fmla="*/ 5634371 h 5634371"/>
                  <a:gd name="connsiteX32" fmla="*/ 1807135 w 10399592"/>
                  <a:gd name="connsiteY32" fmla="*/ 1785860 h 5634371"/>
                  <a:gd name="connsiteX33" fmla="*/ 0 w 10399592"/>
                  <a:gd name="connsiteY33" fmla="*/ 137329 h 5634371"/>
                  <a:gd name="connsiteX0" fmla="*/ 0 w 10399592"/>
                  <a:gd name="connsiteY0" fmla="*/ 153328 h 5650370"/>
                  <a:gd name="connsiteX1" fmla="*/ 331659 w 10399592"/>
                  <a:gd name="connsiteY1" fmla="*/ 15999 h 5650370"/>
                  <a:gd name="connsiteX2" fmla="*/ 1371707 w 10399592"/>
                  <a:gd name="connsiteY2" fmla="*/ 77836 h 5650370"/>
                  <a:gd name="connsiteX3" fmla="*/ 2199021 w 10399592"/>
                  <a:gd name="connsiteY3" fmla="*/ 60145 h 5650370"/>
                  <a:gd name="connsiteX4" fmla="*/ 3128149 w 10399592"/>
                  <a:gd name="connsiteY4" fmla="*/ 107723 h 5650370"/>
                  <a:gd name="connsiteX5" fmla="*/ 4245535 w 10399592"/>
                  <a:gd name="connsiteY5" fmla="*/ 103687 h 5650370"/>
                  <a:gd name="connsiteX6" fmla="*/ 5116392 w 10399592"/>
                  <a:gd name="connsiteY6" fmla="*/ 74659 h 5650370"/>
                  <a:gd name="connsiteX7" fmla="*/ 5406678 w 10399592"/>
                  <a:gd name="connsiteY7" fmla="*/ 118202 h 5650370"/>
                  <a:gd name="connsiteX8" fmla="*/ 5678768 w 10399592"/>
                  <a:gd name="connsiteY8" fmla="*/ 87712 h 5650370"/>
                  <a:gd name="connsiteX9" fmla="*/ 5877026 w 10399592"/>
                  <a:gd name="connsiteY9" fmla="*/ 121454 h 5650370"/>
                  <a:gd name="connsiteX10" fmla="*/ 6249064 w 10399592"/>
                  <a:gd name="connsiteY10" fmla="*/ 96187 h 5650370"/>
                  <a:gd name="connsiteX11" fmla="*/ 6771021 w 10399592"/>
                  <a:gd name="connsiteY11" fmla="*/ 65149 h 5650370"/>
                  <a:gd name="connsiteX12" fmla="*/ 7876842 w 10399592"/>
                  <a:gd name="connsiteY12" fmla="*/ 156990 h 5650370"/>
                  <a:gd name="connsiteX13" fmla="*/ 8370327 w 10399592"/>
                  <a:gd name="connsiteY13" fmla="*/ 142475 h 5650370"/>
                  <a:gd name="connsiteX14" fmla="*/ 9148981 w 10399592"/>
                  <a:gd name="connsiteY14" fmla="*/ 108968 h 5650370"/>
                  <a:gd name="connsiteX15" fmla="*/ 9958209 w 10399592"/>
                  <a:gd name="connsiteY15" fmla="*/ 0 h 5650370"/>
                  <a:gd name="connsiteX16" fmla="*/ 10297992 w 10399592"/>
                  <a:gd name="connsiteY16" fmla="*/ 248830 h 5650370"/>
                  <a:gd name="connsiteX17" fmla="*/ 10268964 w 10399592"/>
                  <a:gd name="connsiteY17" fmla="*/ 727802 h 5650370"/>
                  <a:gd name="connsiteX18" fmla="*/ 10341535 w 10399592"/>
                  <a:gd name="connsiteY18" fmla="*/ 1047116 h 5650370"/>
                  <a:gd name="connsiteX19" fmla="*/ 10283478 w 10399592"/>
                  <a:gd name="connsiteY19" fmla="*/ 1598659 h 5650370"/>
                  <a:gd name="connsiteX20" fmla="*/ 10007707 w 10399592"/>
                  <a:gd name="connsiteY20" fmla="*/ 1700259 h 5650370"/>
                  <a:gd name="connsiteX21" fmla="*/ 9557764 w 10399592"/>
                  <a:gd name="connsiteY21" fmla="*/ 1874430 h 5650370"/>
                  <a:gd name="connsiteX22" fmla="*/ 10356050 w 10399592"/>
                  <a:gd name="connsiteY22" fmla="*/ 1888945 h 5650370"/>
                  <a:gd name="connsiteX23" fmla="*/ 10399592 w 10399592"/>
                  <a:gd name="connsiteY23" fmla="*/ 2425973 h 5650370"/>
                  <a:gd name="connsiteX24" fmla="*/ 10341535 w 10399592"/>
                  <a:gd name="connsiteY24" fmla="*/ 2832373 h 5650370"/>
                  <a:gd name="connsiteX25" fmla="*/ 10385078 w 10399592"/>
                  <a:gd name="connsiteY25" fmla="*/ 3441973 h 5650370"/>
                  <a:gd name="connsiteX26" fmla="*/ 9819021 w 10399592"/>
                  <a:gd name="connsiteY26" fmla="*/ 3717745 h 5650370"/>
                  <a:gd name="connsiteX27" fmla="*/ 10370564 w 10399592"/>
                  <a:gd name="connsiteY27" fmla="*/ 3688716 h 5650370"/>
                  <a:gd name="connsiteX28" fmla="*/ 10297992 w 10399592"/>
                  <a:gd name="connsiteY28" fmla="*/ 4196716 h 5650370"/>
                  <a:gd name="connsiteX29" fmla="*/ 10145592 w 10399592"/>
                  <a:gd name="connsiteY29" fmla="*/ 4887959 h 5650370"/>
                  <a:gd name="connsiteX30" fmla="*/ 10253864 w 10399592"/>
                  <a:gd name="connsiteY30" fmla="*/ 5474851 h 5650370"/>
                  <a:gd name="connsiteX31" fmla="*/ 10136661 w 10399592"/>
                  <a:gd name="connsiteY31" fmla="*/ 5650370 h 5650370"/>
                  <a:gd name="connsiteX32" fmla="*/ 1807135 w 10399592"/>
                  <a:gd name="connsiteY32" fmla="*/ 1801859 h 5650370"/>
                  <a:gd name="connsiteX33" fmla="*/ 0 w 10399592"/>
                  <a:gd name="connsiteY33" fmla="*/ 153328 h 5650370"/>
                  <a:gd name="connsiteX0" fmla="*/ 0 w 10399592"/>
                  <a:gd name="connsiteY0" fmla="*/ 153328 h 5650370"/>
                  <a:gd name="connsiteX1" fmla="*/ 331659 w 10399592"/>
                  <a:gd name="connsiteY1" fmla="*/ 15999 h 5650370"/>
                  <a:gd name="connsiteX2" fmla="*/ 1371707 w 10399592"/>
                  <a:gd name="connsiteY2" fmla="*/ 77836 h 5650370"/>
                  <a:gd name="connsiteX3" fmla="*/ 2199021 w 10399592"/>
                  <a:gd name="connsiteY3" fmla="*/ 60145 h 5650370"/>
                  <a:gd name="connsiteX4" fmla="*/ 3128149 w 10399592"/>
                  <a:gd name="connsiteY4" fmla="*/ 107723 h 5650370"/>
                  <a:gd name="connsiteX5" fmla="*/ 4245535 w 10399592"/>
                  <a:gd name="connsiteY5" fmla="*/ 103687 h 5650370"/>
                  <a:gd name="connsiteX6" fmla="*/ 5116392 w 10399592"/>
                  <a:gd name="connsiteY6" fmla="*/ 74659 h 5650370"/>
                  <a:gd name="connsiteX7" fmla="*/ 5406678 w 10399592"/>
                  <a:gd name="connsiteY7" fmla="*/ 118202 h 5650370"/>
                  <a:gd name="connsiteX8" fmla="*/ 5678768 w 10399592"/>
                  <a:gd name="connsiteY8" fmla="*/ 87712 h 5650370"/>
                  <a:gd name="connsiteX9" fmla="*/ 5877026 w 10399592"/>
                  <a:gd name="connsiteY9" fmla="*/ 121454 h 5650370"/>
                  <a:gd name="connsiteX10" fmla="*/ 6249064 w 10399592"/>
                  <a:gd name="connsiteY10" fmla="*/ 96187 h 5650370"/>
                  <a:gd name="connsiteX11" fmla="*/ 6771021 w 10399592"/>
                  <a:gd name="connsiteY11" fmla="*/ 65149 h 5650370"/>
                  <a:gd name="connsiteX12" fmla="*/ 7876842 w 10399592"/>
                  <a:gd name="connsiteY12" fmla="*/ 156990 h 5650370"/>
                  <a:gd name="connsiteX13" fmla="*/ 8370327 w 10399592"/>
                  <a:gd name="connsiteY13" fmla="*/ 142475 h 5650370"/>
                  <a:gd name="connsiteX14" fmla="*/ 9148981 w 10399592"/>
                  <a:gd name="connsiteY14" fmla="*/ 108968 h 5650370"/>
                  <a:gd name="connsiteX15" fmla="*/ 9958209 w 10399592"/>
                  <a:gd name="connsiteY15" fmla="*/ 0 h 5650370"/>
                  <a:gd name="connsiteX16" fmla="*/ 10297992 w 10399592"/>
                  <a:gd name="connsiteY16" fmla="*/ 248830 h 5650370"/>
                  <a:gd name="connsiteX17" fmla="*/ 10268964 w 10399592"/>
                  <a:gd name="connsiteY17" fmla="*/ 727802 h 5650370"/>
                  <a:gd name="connsiteX18" fmla="*/ 10341535 w 10399592"/>
                  <a:gd name="connsiteY18" fmla="*/ 1047116 h 5650370"/>
                  <a:gd name="connsiteX19" fmla="*/ 10283478 w 10399592"/>
                  <a:gd name="connsiteY19" fmla="*/ 1598659 h 5650370"/>
                  <a:gd name="connsiteX20" fmla="*/ 10007707 w 10399592"/>
                  <a:gd name="connsiteY20" fmla="*/ 1700259 h 5650370"/>
                  <a:gd name="connsiteX21" fmla="*/ 9557764 w 10399592"/>
                  <a:gd name="connsiteY21" fmla="*/ 1874430 h 5650370"/>
                  <a:gd name="connsiteX22" fmla="*/ 10356050 w 10399592"/>
                  <a:gd name="connsiteY22" fmla="*/ 1888945 h 5650370"/>
                  <a:gd name="connsiteX23" fmla="*/ 10399592 w 10399592"/>
                  <a:gd name="connsiteY23" fmla="*/ 2425973 h 5650370"/>
                  <a:gd name="connsiteX24" fmla="*/ 10341535 w 10399592"/>
                  <a:gd name="connsiteY24" fmla="*/ 2832373 h 5650370"/>
                  <a:gd name="connsiteX25" fmla="*/ 10385078 w 10399592"/>
                  <a:gd name="connsiteY25" fmla="*/ 3441973 h 5650370"/>
                  <a:gd name="connsiteX26" fmla="*/ 9819021 w 10399592"/>
                  <a:gd name="connsiteY26" fmla="*/ 3717745 h 5650370"/>
                  <a:gd name="connsiteX27" fmla="*/ 10370564 w 10399592"/>
                  <a:gd name="connsiteY27" fmla="*/ 3688716 h 5650370"/>
                  <a:gd name="connsiteX28" fmla="*/ 10297992 w 10399592"/>
                  <a:gd name="connsiteY28" fmla="*/ 4196716 h 5650370"/>
                  <a:gd name="connsiteX29" fmla="*/ 10145592 w 10399592"/>
                  <a:gd name="connsiteY29" fmla="*/ 4887959 h 5650370"/>
                  <a:gd name="connsiteX30" fmla="*/ 10253864 w 10399592"/>
                  <a:gd name="connsiteY30" fmla="*/ 5474851 h 5650370"/>
                  <a:gd name="connsiteX31" fmla="*/ 10136661 w 10399592"/>
                  <a:gd name="connsiteY31" fmla="*/ 5650370 h 5650370"/>
                  <a:gd name="connsiteX32" fmla="*/ 1807135 w 10399592"/>
                  <a:gd name="connsiteY32" fmla="*/ 1801859 h 5650370"/>
                  <a:gd name="connsiteX33" fmla="*/ 0 w 10399592"/>
                  <a:gd name="connsiteY33" fmla="*/ 153328 h 5650370"/>
                  <a:gd name="connsiteX0" fmla="*/ 0 w 10399592"/>
                  <a:gd name="connsiteY0" fmla="*/ 200721 h 5697763"/>
                  <a:gd name="connsiteX1" fmla="*/ 331659 w 10399592"/>
                  <a:gd name="connsiteY1" fmla="*/ 63392 h 5697763"/>
                  <a:gd name="connsiteX2" fmla="*/ 1371707 w 10399592"/>
                  <a:gd name="connsiteY2" fmla="*/ 125229 h 5697763"/>
                  <a:gd name="connsiteX3" fmla="*/ 2199021 w 10399592"/>
                  <a:gd name="connsiteY3" fmla="*/ 107538 h 5697763"/>
                  <a:gd name="connsiteX4" fmla="*/ 3128149 w 10399592"/>
                  <a:gd name="connsiteY4" fmla="*/ 155116 h 5697763"/>
                  <a:gd name="connsiteX5" fmla="*/ 4245535 w 10399592"/>
                  <a:gd name="connsiteY5" fmla="*/ 151080 h 5697763"/>
                  <a:gd name="connsiteX6" fmla="*/ 5116392 w 10399592"/>
                  <a:gd name="connsiteY6" fmla="*/ 122052 h 5697763"/>
                  <a:gd name="connsiteX7" fmla="*/ 5406678 w 10399592"/>
                  <a:gd name="connsiteY7" fmla="*/ 165595 h 5697763"/>
                  <a:gd name="connsiteX8" fmla="*/ 5678768 w 10399592"/>
                  <a:gd name="connsiteY8" fmla="*/ 135105 h 5697763"/>
                  <a:gd name="connsiteX9" fmla="*/ 5877026 w 10399592"/>
                  <a:gd name="connsiteY9" fmla="*/ 168847 h 5697763"/>
                  <a:gd name="connsiteX10" fmla="*/ 6249064 w 10399592"/>
                  <a:gd name="connsiteY10" fmla="*/ 143580 h 5697763"/>
                  <a:gd name="connsiteX11" fmla="*/ 6771021 w 10399592"/>
                  <a:gd name="connsiteY11" fmla="*/ 112542 h 5697763"/>
                  <a:gd name="connsiteX12" fmla="*/ 7876842 w 10399592"/>
                  <a:gd name="connsiteY12" fmla="*/ 204383 h 5697763"/>
                  <a:gd name="connsiteX13" fmla="*/ 8370327 w 10399592"/>
                  <a:gd name="connsiteY13" fmla="*/ 189868 h 5697763"/>
                  <a:gd name="connsiteX14" fmla="*/ 9148981 w 10399592"/>
                  <a:gd name="connsiteY14" fmla="*/ 156361 h 5697763"/>
                  <a:gd name="connsiteX15" fmla="*/ 9958209 w 10399592"/>
                  <a:gd name="connsiteY15" fmla="*/ 47393 h 5697763"/>
                  <a:gd name="connsiteX16" fmla="*/ 10366991 w 10399592"/>
                  <a:gd name="connsiteY16" fmla="*/ 21285 h 5697763"/>
                  <a:gd name="connsiteX17" fmla="*/ 10268964 w 10399592"/>
                  <a:gd name="connsiteY17" fmla="*/ 775195 h 5697763"/>
                  <a:gd name="connsiteX18" fmla="*/ 10341535 w 10399592"/>
                  <a:gd name="connsiteY18" fmla="*/ 1094509 h 5697763"/>
                  <a:gd name="connsiteX19" fmla="*/ 10283478 w 10399592"/>
                  <a:gd name="connsiteY19" fmla="*/ 1646052 h 5697763"/>
                  <a:gd name="connsiteX20" fmla="*/ 10007707 w 10399592"/>
                  <a:gd name="connsiteY20" fmla="*/ 1747652 h 5697763"/>
                  <a:gd name="connsiteX21" fmla="*/ 9557764 w 10399592"/>
                  <a:gd name="connsiteY21" fmla="*/ 1921823 h 5697763"/>
                  <a:gd name="connsiteX22" fmla="*/ 10356050 w 10399592"/>
                  <a:gd name="connsiteY22" fmla="*/ 1936338 h 5697763"/>
                  <a:gd name="connsiteX23" fmla="*/ 10399592 w 10399592"/>
                  <a:gd name="connsiteY23" fmla="*/ 2473366 h 5697763"/>
                  <a:gd name="connsiteX24" fmla="*/ 10341535 w 10399592"/>
                  <a:gd name="connsiteY24" fmla="*/ 2879766 h 5697763"/>
                  <a:gd name="connsiteX25" fmla="*/ 10385078 w 10399592"/>
                  <a:gd name="connsiteY25" fmla="*/ 3489366 h 5697763"/>
                  <a:gd name="connsiteX26" fmla="*/ 9819021 w 10399592"/>
                  <a:gd name="connsiteY26" fmla="*/ 3765138 h 5697763"/>
                  <a:gd name="connsiteX27" fmla="*/ 10370564 w 10399592"/>
                  <a:gd name="connsiteY27" fmla="*/ 3736109 h 5697763"/>
                  <a:gd name="connsiteX28" fmla="*/ 10297992 w 10399592"/>
                  <a:gd name="connsiteY28" fmla="*/ 4244109 h 5697763"/>
                  <a:gd name="connsiteX29" fmla="*/ 10145592 w 10399592"/>
                  <a:gd name="connsiteY29" fmla="*/ 4935352 h 5697763"/>
                  <a:gd name="connsiteX30" fmla="*/ 10253864 w 10399592"/>
                  <a:gd name="connsiteY30" fmla="*/ 5522244 h 5697763"/>
                  <a:gd name="connsiteX31" fmla="*/ 10136661 w 10399592"/>
                  <a:gd name="connsiteY31" fmla="*/ 5697763 h 5697763"/>
                  <a:gd name="connsiteX32" fmla="*/ 1807135 w 10399592"/>
                  <a:gd name="connsiteY32" fmla="*/ 1849252 h 5697763"/>
                  <a:gd name="connsiteX33" fmla="*/ 0 w 10399592"/>
                  <a:gd name="connsiteY33" fmla="*/ 200721 h 5697763"/>
                  <a:gd name="connsiteX0" fmla="*/ 0 w 10399592"/>
                  <a:gd name="connsiteY0" fmla="*/ 179436 h 5676478"/>
                  <a:gd name="connsiteX1" fmla="*/ 331659 w 10399592"/>
                  <a:gd name="connsiteY1" fmla="*/ 42107 h 5676478"/>
                  <a:gd name="connsiteX2" fmla="*/ 1371707 w 10399592"/>
                  <a:gd name="connsiteY2" fmla="*/ 103944 h 5676478"/>
                  <a:gd name="connsiteX3" fmla="*/ 2199021 w 10399592"/>
                  <a:gd name="connsiteY3" fmla="*/ 86253 h 5676478"/>
                  <a:gd name="connsiteX4" fmla="*/ 3128149 w 10399592"/>
                  <a:gd name="connsiteY4" fmla="*/ 133831 h 5676478"/>
                  <a:gd name="connsiteX5" fmla="*/ 4245535 w 10399592"/>
                  <a:gd name="connsiteY5" fmla="*/ 129795 h 5676478"/>
                  <a:gd name="connsiteX6" fmla="*/ 5116392 w 10399592"/>
                  <a:gd name="connsiteY6" fmla="*/ 100767 h 5676478"/>
                  <a:gd name="connsiteX7" fmla="*/ 5406678 w 10399592"/>
                  <a:gd name="connsiteY7" fmla="*/ 144310 h 5676478"/>
                  <a:gd name="connsiteX8" fmla="*/ 5678768 w 10399592"/>
                  <a:gd name="connsiteY8" fmla="*/ 113820 h 5676478"/>
                  <a:gd name="connsiteX9" fmla="*/ 5877026 w 10399592"/>
                  <a:gd name="connsiteY9" fmla="*/ 147562 h 5676478"/>
                  <a:gd name="connsiteX10" fmla="*/ 6249064 w 10399592"/>
                  <a:gd name="connsiteY10" fmla="*/ 122295 h 5676478"/>
                  <a:gd name="connsiteX11" fmla="*/ 6771021 w 10399592"/>
                  <a:gd name="connsiteY11" fmla="*/ 91257 h 5676478"/>
                  <a:gd name="connsiteX12" fmla="*/ 7876842 w 10399592"/>
                  <a:gd name="connsiteY12" fmla="*/ 183098 h 5676478"/>
                  <a:gd name="connsiteX13" fmla="*/ 8370327 w 10399592"/>
                  <a:gd name="connsiteY13" fmla="*/ 168583 h 5676478"/>
                  <a:gd name="connsiteX14" fmla="*/ 9148981 w 10399592"/>
                  <a:gd name="connsiteY14" fmla="*/ 135076 h 5676478"/>
                  <a:gd name="connsiteX15" fmla="*/ 9958209 w 10399592"/>
                  <a:gd name="connsiteY15" fmla="*/ 26108 h 5676478"/>
                  <a:gd name="connsiteX16" fmla="*/ 10366991 w 10399592"/>
                  <a:gd name="connsiteY16" fmla="*/ 0 h 5676478"/>
                  <a:gd name="connsiteX17" fmla="*/ 10268964 w 10399592"/>
                  <a:gd name="connsiteY17" fmla="*/ 753910 h 5676478"/>
                  <a:gd name="connsiteX18" fmla="*/ 10341535 w 10399592"/>
                  <a:gd name="connsiteY18" fmla="*/ 1073224 h 5676478"/>
                  <a:gd name="connsiteX19" fmla="*/ 10283478 w 10399592"/>
                  <a:gd name="connsiteY19" fmla="*/ 1624767 h 5676478"/>
                  <a:gd name="connsiteX20" fmla="*/ 10007707 w 10399592"/>
                  <a:gd name="connsiteY20" fmla="*/ 1726367 h 5676478"/>
                  <a:gd name="connsiteX21" fmla="*/ 9557764 w 10399592"/>
                  <a:gd name="connsiteY21" fmla="*/ 1900538 h 5676478"/>
                  <a:gd name="connsiteX22" fmla="*/ 10356050 w 10399592"/>
                  <a:gd name="connsiteY22" fmla="*/ 1915053 h 5676478"/>
                  <a:gd name="connsiteX23" fmla="*/ 10399592 w 10399592"/>
                  <a:gd name="connsiteY23" fmla="*/ 2452081 h 5676478"/>
                  <a:gd name="connsiteX24" fmla="*/ 10341535 w 10399592"/>
                  <a:gd name="connsiteY24" fmla="*/ 2858481 h 5676478"/>
                  <a:gd name="connsiteX25" fmla="*/ 10385078 w 10399592"/>
                  <a:gd name="connsiteY25" fmla="*/ 3468081 h 5676478"/>
                  <a:gd name="connsiteX26" fmla="*/ 9819021 w 10399592"/>
                  <a:gd name="connsiteY26" fmla="*/ 3743853 h 5676478"/>
                  <a:gd name="connsiteX27" fmla="*/ 10370564 w 10399592"/>
                  <a:gd name="connsiteY27" fmla="*/ 3714824 h 5676478"/>
                  <a:gd name="connsiteX28" fmla="*/ 10297992 w 10399592"/>
                  <a:gd name="connsiteY28" fmla="*/ 4222824 h 5676478"/>
                  <a:gd name="connsiteX29" fmla="*/ 10145592 w 10399592"/>
                  <a:gd name="connsiteY29" fmla="*/ 4914067 h 5676478"/>
                  <a:gd name="connsiteX30" fmla="*/ 10253864 w 10399592"/>
                  <a:gd name="connsiteY30" fmla="*/ 5500959 h 5676478"/>
                  <a:gd name="connsiteX31" fmla="*/ 10136661 w 10399592"/>
                  <a:gd name="connsiteY31" fmla="*/ 5676478 h 5676478"/>
                  <a:gd name="connsiteX32" fmla="*/ 1807135 w 10399592"/>
                  <a:gd name="connsiteY32" fmla="*/ 1827967 h 5676478"/>
                  <a:gd name="connsiteX33" fmla="*/ 0 w 10399592"/>
                  <a:gd name="connsiteY33" fmla="*/ 179436 h 5676478"/>
                  <a:gd name="connsiteX0" fmla="*/ 0 w 10399592"/>
                  <a:gd name="connsiteY0" fmla="*/ 179436 h 5676478"/>
                  <a:gd name="connsiteX1" fmla="*/ 331659 w 10399592"/>
                  <a:gd name="connsiteY1" fmla="*/ 42107 h 5676478"/>
                  <a:gd name="connsiteX2" fmla="*/ 1371707 w 10399592"/>
                  <a:gd name="connsiteY2" fmla="*/ 103944 h 5676478"/>
                  <a:gd name="connsiteX3" fmla="*/ 2199021 w 10399592"/>
                  <a:gd name="connsiteY3" fmla="*/ 86253 h 5676478"/>
                  <a:gd name="connsiteX4" fmla="*/ 3128149 w 10399592"/>
                  <a:gd name="connsiteY4" fmla="*/ 133831 h 5676478"/>
                  <a:gd name="connsiteX5" fmla="*/ 4245535 w 10399592"/>
                  <a:gd name="connsiteY5" fmla="*/ 129795 h 5676478"/>
                  <a:gd name="connsiteX6" fmla="*/ 5116392 w 10399592"/>
                  <a:gd name="connsiteY6" fmla="*/ 100767 h 5676478"/>
                  <a:gd name="connsiteX7" fmla="*/ 5406678 w 10399592"/>
                  <a:gd name="connsiteY7" fmla="*/ 144310 h 5676478"/>
                  <a:gd name="connsiteX8" fmla="*/ 5678768 w 10399592"/>
                  <a:gd name="connsiteY8" fmla="*/ 113820 h 5676478"/>
                  <a:gd name="connsiteX9" fmla="*/ 5877026 w 10399592"/>
                  <a:gd name="connsiteY9" fmla="*/ 147562 h 5676478"/>
                  <a:gd name="connsiteX10" fmla="*/ 6249064 w 10399592"/>
                  <a:gd name="connsiteY10" fmla="*/ 122295 h 5676478"/>
                  <a:gd name="connsiteX11" fmla="*/ 6771021 w 10399592"/>
                  <a:gd name="connsiteY11" fmla="*/ 91257 h 5676478"/>
                  <a:gd name="connsiteX12" fmla="*/ 7876842 w 10399592"/>
                  <a:gd name="connsiteY12" fmla="*/ 183098 h 5676478"/>
                  <a:gd name="connsiteX13" fmla="*/ 8370327 w 10399592"/>
                  <a:gd name="connsiteY13" fmla="*/ 168583 h 5676478"/>
                  <a:gd name="connsiteX14" fmla="*/ 9148981 w 10399592"/>
                  <a:gd name="connsiteY14" fmla="*/ 135076 h 5676478"/>
                  <a:gd name="connsiteX15" fmla="*/ 9958209 w 10399592"/>
                  <a:gd name="connsiteY15" fmla="*/ 26108 h 5676478"/>
                  <a:gd name="connsiteX16" fmla="*/ 10366991 w 10399592"/>
                  <a:gd name="connsiteY16" fmla="*/ 0 h 5676478"/>
                  <a:gd name="connsiteX17" fmla="*/ 10268964 w 10399592"/>
                  <a:gd name="connsiteY17" fmla="*/ 753910 h 5676478"/>
                  <a:gd name="connsiteX18" fmla="*/ 10341535 w 10399592"/>
                  <a:gd name="connsiteY18" fmla="*/ 1073224 h 5676478"/>
                  <a:gd name="connsiteX19" fmla="*/ 10283478 w 10399592"/>
                  <a:gd name="connsiteY19" fmla="*/ 1624767 h 5676478"/>
                  <a:gd name="connsiteX20" fmla="*/ 10007707 w 10399592"/>
                  <a:gd name="connsiteY20" fmla="*/ 1726367 h 5676478"/>
                  <a:gd name="connsiteX21" fmla="*/ 9557764 w 10399592"/>
                  <a:gd name="connsiteY21" fmla="*/ 1900538 h 5676478"/>
                  <a:gd name="connsiteX22" fmla="*/ 10356050 w 10399592"/>
                  <a:gd name="connsiteY22" fmla="*/ 1915053 h 5676478"/>
                  <a:gd name="connsiteX23" fmla="*/ 10399592 w 10399592"/>
                  <a:gd name="connsiteY23" fmla="*/ 2452081 h 5676478"/>
                  <a:gd name="connsiteX24" fmla="*/ 10341535 w 10399592"/>
                  <a:gd name="connsiteY24" fmla="*/ 2858481 h 5676478"/>
                  <a:gd name="connsiteX25" fmla="*/ 10385078 w 10399592"/>
                  <a:gd name="connsiteY25" fmla="*/ 3468081 h 5676478"/>
                  <a:gd name="connsiteX26" fmla="*/ 9819021 w 10399592"/>
                  <a:gd name="connsiteY26" fmla="*/ 3743853 h 5676478"/>
                  <a:gd name="connsiteX27" fmla="*/ 10370564 w 10399592"/>
                  <a:gd name="connsiteY27" fmla="*/ 3714824 h 5676478"/>
                  <a:gd name="connsiteX28" fmla="*/ 10297992 w 10399592"/>
                  <a:gd name="connsiteY28" fmla="*/ 4222824 h 5676478"/>
                  <a:gd name="connsiteX29" fmla="*/ 10145592 w 10399592"/>
                  <a:gd name="connsiteY29" fmla="*/ 4914067 h 5676478"/>
                  <a:gd name="connsiteX30" fmla="*/ 10253864 w 10399592"/>
                  <a:gd name="connsiteY30" fmla="*/ 5500959 h 5676478"/>
                  <a:gd name="connsiteX31" fmla="*/ 10136661 w 10399592"/>
                  <a:gd name="connsiteY31" fmla="*/ 5676478 h 5676478"/>
                  <a:gd name="connsiteX32" fmla="*/ 1807135 w 10399592"/>
                  <a:gd name="connsiteY32" fmla="*/ 1827967 h 5676478"/>
                  <a:gd name="connsiteX33" fmla="*/ 0 w 10399592"/>
                  <a:gd name="connsiteY33" fmla="*/ 179436 h 5676478"/>
                  <a:gd name="connsiteX0" fmla="*/ 0 w 10399592"/>
                  <a:gd name="connsiteY0" fmla="*/ 179436 h 5676478"/>
                  <a:gd name="connsiteX1" fmla="*/ 331659 w 10399592"/>
                  <a:gd name="connsiteY1" fmla="*/ 42107 h 5676478"/>
                  <a:gd name="connsiteX2" fmla="*/ 1371707 w 10399592"/>
                  <a:gd name="connsiteY2" fmla="*/ 103944 h 5676478"/>
                  <a:gd name="connsiteX3" fmla="*/ 2199021 w 10399592"/>
                  <a:gd name="connsiteY3" fmla="*/ 86253 h 5676478"/>
                  <a:gd name="connsiteX4" fmla="*/ 3128149 w 10399592"/>
                  <a:gd name="connsiteY4" fmla="*/ 133831 h 5676478"/>
                  <a:gd name="connsiteX5" fmla="*/ 4245535 w 10399592"/>
                  <a:gd name="connsiteY5" fmla="*/ 129795 h 5676478"/>
                  <a:gd name="connsiteX6" fmla="*/ 5116392 w 10399592"/>
                  <a:gd name="connsiteY6" fmla="*/ 100767 h 5676478"/>
                  <a:gd name="connsiteX7" fmla="*/ 5406678 w 10399592"/>
                  <a:gd name="connsiteY7" fmla="*/ 144310 h 5676478"/>
                  <a:gd name="connsiteX8" fmla="*/ 5678768 w 10399592"/>
                  <a:gd name="connsiteY8" fmla="*/ 113820 h 5676478"/>
                  <a:gd name="connsiteX9" fmla="*/ 5877026 w 10399592"/>
                  <a:gd name="connsiteY9" fmla="*/ 147562 h 5676478"/>
                  <a:gd name="connsiteX10" fmla="*/ 6249064 w 10399592"/>
                  <a:gd name="connsiteY10" fmla="*/ 122295 h 5676478"/>
                  <a:gd name="connsiteX11" fmla="*/ 6771021 w 10399592"/>
                  <a:gd name="connsiteY11" fmla="*/ 91257 h 5676478"/>
                  <a:gd name="connsiteX12" fmla="*/ 7825093 w 10399592"/>
                  <a:gd name="connsiteY12" fmla="*/ 88588 h 5676478"/>
                  <a:gd name="connsiteX13" fmla="*/ 8370327 w 10399592"/>
                  <a:gd name="connsiteY13" fmla="*/ 168583 h 5676478"/>
                  <a:gd name="connsiteX14" fmla="*/ 9148981 w 10399592"/>
                  <a:gd name="connsiteY14" fmla="*/ 135076 h 5676478"/>
                  <a:gd name="connsiteX15" fmla="*/ 9958209 w 10399592"/>
                  <a:gd name="connsiteY15" fmla="*/ 26108 h 5676478"/>
                  <a:gd name="connsiteX16" fmla="*/ 10366991 w 10399592"/>
                  <a:gd name="connsiteY16" fmla="*/ 0 h 5676478"/>
                  <a:gd name="connsiteX17" fmla="*/ 10268964 w 10399592"/>
                  <a:gd name="connsiteY17" fmla="*/ 753910 h 5676478"/>
                  <a:gd name="connsiteX18" fmla="*/ 10341535 w 10399592"/>
                  <a:gd name="connsiteY18" fmla="*/ 1073224 h 5676478"/>
                  <a:gd name="connsiteX19" fmla="*/ 10283478 w 10399592"/>
                  <a:gd name="connsiteY19" fmla="*/ 1624767 h 5676478"/>
                  <a:gd name="connsiteX20" fmla="*/ 10007707 w 10399592"/>
                  <a:gd name="connsiteY20" fmla="*/ 1726367 h 5676478"/>
                  <a:gd name="connsiteX21" fmla="*/ 9557764 w 10399592"/>
                  <a:gd name="connsiteY21" fmla="*/ 1900538 h 5676478"/>
                  <a:gd name="connsiteX22" fmla="*/ 10356050 w 10399592"/>
                  <a:gd name="connsiteY22" fmla="*/ 1915053 h 5676478"/>
                  <a:gd name="connsiteX23" fmla="*/ 10399592 w 10399592"/>
                  <a:gd name="connsiteY23" fmla="*/ 2452081 h 5676478"/>
                  <a:gd name="connsiteX24" fmla="*/ 10341535 w 10399592"/>
                  <a:gd name="connsiteY24" fmla="*/ 2858481 h 5676478"/>
                  <a:gd name="connsiteX25" fmla="*/ 10385078 w 10399592"/>
                  <a:gd name="connsiteY25" fmla="*/ 3468081 h 5676478"/>
                  <a:gd name="connsiteX26" fmla="*/ 9819021 w 10399592"/>
                  <a:gd name="connsiteY26" fmla="*/ 3743853 h 5676478"/>
                  <a:gd name="connsiteX27" fmla="*/ 10370564 w 10399592"/>
                  <a:gd name="connsiteY27" fmla="*/ 3714824 h 5676478"/>
                  <a:gd name="connsiteX28" fmla="*/ 10297992 w 10399592"/>
                  <a:gd name="connsiteY28" fmla="*/ 4222824 h 5676478"/>
                  <a:gd name="connsiteX29" fmla="*/ 10145592 w 10399592"/>
                  <a:gd name="connsiteY29" fmla="*/ 4914067 h 5676478"/>
                  <a:gd name="connsiteX30" fmla="*/ 10253864 w 10399592"/>
                  <a:gd name="connsiteY30" fmla="*/ 5500959 h 5676478"/>
                  <a:gd name="connsiteX31" fmla="*/ 10136661 w 10399592"/>
                  <a:gd name="connsiteY31" fmla="*/ 5676478 h 5676478"/>
                  <a:gd name="connsiteX32" fmla="*/ 1807135 w 10399592"/>
                  <a:gd name="connsiteY32" fmla="*/ 1827967 h 5676478"/>
                  <a:gd name="connsiteX33" fmla="*/ 0 w 10399592"/>
                  <a:gd name="connsiteY33" fmla="*/ 179436 h 5676478"/>
                  <a:gd name="connsiteX0" fmla="*/ 0 w 10399592"/>
                  <a:gd name="connsiteY0" fmla="*/ 179436 h 5676478"/>
                  <a:gd name="connsiteX1" fmla="*/ 331659 w 10399592"/>
                  <a:gd name="connsiteY1" fmla="*/ 42107 h 5676478"/>
                  <a:gd name="connsiteX2" fmla="*/ 1371707 w 10399592"/>
                  <a:gd name="connsiteY2" fmla="*/ 103944 h 5676478"/>
                  <a:gd name="connsiteX3" fmla="*/ 2199021 w 10399592"/>
                  <a:gd name="connsiteY3" fmla="*/ 86253 h 5676478"/>
                  <a:gd name="connsiteX4" fmla="*/ 3128149 w 10399592"/>
                  <a:gd name="connsiteY4" fmla="*/ 133831 h 5676478"/>
                  <a:gd name="connsiteX5" fmla="*/ 4245535 w 10399592"/>
                  <a:gd name="connsiteY5" fmla="*/ 129795 h 5676478"/>
                  <a:gd name="connsiteX6" fmla="*/ 5116392 w 10399592"/>
                  <a:gd name="connsiteY6" fmla="*/ 100767 h 5676478"/>
                  <a:gd name="connsiteX7" fmla="*/ 5406678 w 10399592"/>
                  <a:gd name="connsiteY7" fmla="*/ 144310 h 5676478"/>
                  <a:gd name="connsiteX8" fmla="*/ 5678768 w 10399592"/>
                  <a:gd name="connsiteY8" fmla="*/ 113820 h 5676478"/>
                  <a:gd name="connsiteX9" fmla="*/ 5877026 w 10399592"/>
                  <a:gd name="connsiteY9" fmla="*/ 147562 h 5676478"/>
                  <a:gd name="connsiteX10" fmla="*/ 6249064 w 10399592"/>
                  <a:gd name="connsiteY10" fmla="*/ 122295 h 5676478"/>
                  <a:gd name="connsiteX11" fmla="*/ 6771021 w 10399592"/>
                  <a:gd name="connsiteY11" fmla="*/ 91257 h 5676478"/>
                  <a:gd name="connsiteX12" fmla="*/ 7825093 w 10399592"/>
                  <a:gd name="connsiteY12" fmla="*/ 88588 h 5676478"/>
                  <a:gd name="connsiteX13" fmla="*/ 8439326 w 10399592"/>
                  <a:gd name="connsiteY13" fmla="*/ 99848 h 5676478"/>
                  <a:gd name="connsiteX14" fmla="*/ 9148981 w 10399592"/>
                  <a:gd name="connsiteY14" fmla="*/ 135076 h 5676478"/>
                  <a:gd name="connsiteX15" fmla="*/ 9958209 w 10399592"/>
                  <a:gd name="connsiteY15" fmla="*/ 26108 h 5676478"/>
                  <a:gd name="connsiteX16" fmla="*/ 10366991 w 10399592"/>
                  <a:gd name="connsiteY16" fmla="*/ 0 h 5676478"/>
                  <a:gd name="connsiteX17" fmla="*/ 10268964 w 10399592"/>
                  <a:gd name="connsiteY17" fmla="*/ 753910 h 5676478"/>
                  <a:gd name="connsiteX18" fmla="*/ 10341535 w 10399592"/>
                  <a:gd name="connsiteY18" fmla="*/ 1073224 h 5676478"/>
                  <a:gd name="connsiteX19" fmla="*/ 10283478 w 10399592"/>
                  <a:gd name="connsiteY19" fmla="*/ 1624767 h 5676478"/>
                  <a:gd name="connsiteX20" fmla="*/ 10007707 w 10399592"/>
                  <a:gd name="connsiteY20" fmla="*/ 1726367 h 5676478"/>
                  <a:gd name="connsiteX21" fmla="*/ 9557764 w 10399592"/>
                  <a:gd name="connsiteY21" fmla="*/ 1900538 h 5676478"/>
                  <a:gd name="connsiteX22" fmla="*/ 10356050 w 10399592"/>
                  <a:gd name="connsiteY22" fmla="*/ 1915053 h 5676478"/>
                  <a:gd name="connsiteX23" fmla="*/ 10399592 w 10399592"/>
                  <a:gd name="connsiteY23" fmla="*/ 2452081 h 5676478"/>
                  <a:gd name="connsiteX24" fmla="*/ 10341535 w 10399592"/>
                  <a:gd name="connsiteY24" fmla="*/ 2858481 h 5676478"/>
                  <a:gd name="connsiteX25" fmla="*/ 10385078 w 10399592"/>
                  <a:gd name="connsiteY25" fmla="*/ 3468081 h 5676478"/>
                  <a:gd name="connsiteX26" fmla="*/ 9819021 w 10399592"/>
                  <a:gd name="connsiteY26" fmla="*/ 3743853 h 5676478"/>
                  <a:gd name="connsiteX27" fmla="*/ 10370564 w 10399592"/>
                  <a:gd name="connsiteY27" fmla="*/ 3714824 h 5676478"/>
                  <a:gd name="connsiteX28" fmla="*/ 10297992 w 10399592"/>
                  <a:gd name="connsiteY28" fmla="*/ 4222824 h 5676478"/>
                  <a:gd name="connsiteX29" fmla="*/ 10145592 w 10399592"/>
                  <a:gd name="connsiteY29" fmla="*/ 4914067 h 5676478"/>
                  <a:gd name="connsiteX30" fmla="*/ 10253864 w 10399592"/>
                  <a:gd name="connsiteY30" fmla="*/ 5500959 h 5676478"/>
                  <a:gd name="connsiteX31" fmla="*/ 10136661 w 10399592"/>
                  <a:gd name="connsiteY31" fmla="*/ 5676478 h 5676478"/>
                  <a:gd name="connsiteX32" fmla="*/ 1807135 w 10399592"/>
                  <a:gd name="connsiteY32" fmla="*/ 1827967 h 5676478"/>
                  <a:gd name="connsiteX33" fmla="*/ 0 w 10399592"/>
                  <a:gd name="connsiteY33" fmla="*/ 179436 h 5676478"/>
                  <a:gd name="connsiteX0" fmla="*/ 0 w 10399592"/>
                  <a:gd name="connsiteY0" fmla="*/ 179436 h 5676478"/>
                  <a:gd name="connsiteX1" fmla="*/ 331659 w 10399592"/>
                  <a:gd name="connsiteY1" fmla="*/ 42107 h 5676478"/>
                  <a:gd name="connsiteX2" fmla="*/ 1371707 w 10399592"/>
                  <a:gd name="connsiteY2" fmla="*/ 103944 h 5676478"/>
                  <a:gd name="connsiteX3" fmla="*/ 2199021 w 10399592"/>
                  <a:gd name="connsiteY3" fmla="*/ 86253 h 5676478"/>
                  <a:gd name="connsiteX4" fmla="*/ 3128149 w 10399592"/>
                  <a:gd name="connsiteY4" fmla="*/ 133831 h 5676478"/>
                  <a:gd name="connsiteX5" fmla="*/ 4245535 w 10399592"/>
                  <a:gd name="connsiteY5" fmla="*/ 129795 h 5676478"/>
                  <a:gd name="connsiteX6" fmla="*/ 5116392 w 10399592"/>
                  <a:gd name="connsiteY6" fmla="*/ 100767 h 5676478"/>
                  <a:gd name="connsiteX7" fmla="*/ 5406678 w 10399592"/>
                  <a:gd name="connsiteY7" fmla="*/ 144310 h 5676478"/>
                  <a:gd name="connsiteX8" fmla="*/ 5678768 w 10399592"/>
                  <a:gd name="connsiteY8" fmla="*/ 113820 h 5676478"/>
                  <a:gd name="connsiteX9" fmla="*/ 5937400 w 10399592"/>
                  <a:gd name="connsiteY9" fmla="*/ 104603 h 5676478"/>
                  <a:gd name="connsiteX10" fmla="*/ 6249064 w 10399592"/>
                  <a:gd name="connsiteY10" fmla="*/ 122295 h 5676478"/>
                  <a:gd name="connsiteX11" fmla="*/ 6771021 w 10399592"/>
                  <a:gd name="connsiteY11" fmla="*/ 91257 h 5676478"/>
                  <a:gd name="connsiteX12" fmla="*/ 7825093 w 10399592"/>
                  <a:gd name="connsiteY12" fmla="*/ 88588 h 5676478"/>
                  <a:gd name="connsiteX13" fmla="*/ 8439326 w 10399592"/>
                  <a:gd name="connsiteY13" fmla="*/ 99848 h 5676478"/>
                  <a:gd name="connsiteX14" fmla="*/ 9148981 w 10399592"/>
                  <a:gd name="connsiteY14" fmla="*/ 135076 h 5676478"/>
                  <a:gd name="connsiteX15" fmla="*/ 9958209 w 10399592"/>
                  <a:gd name="connsiteY15" fmla="*/ 26108 h 5676478"/>
                  <a:gd name="connsiteX16" fmla="*/ 10366991 w 10399592"/>
                  <a:gd name="connsiteY16" fmla="*/ 0 h 5676478"/>
                  <a:gd name="connsiteX17" fmla="*/ 10268964 w 10399592"/>
                  <a:gd name="connsiteY17" fmla="*/ 753910 h 5676478"/>
                  <a:gd name="connsiteX18" fmla="*/ 10341535 w 10399592"/>
                  <a:gd name="connsiteY18" fmla="*/ 1073224 h 5676478"/>
                  <a:gd name="connsiteX19" fmla="*/ 10283478 w 10399592"/>
                  <a:gd name="connsiteY19" fmla="*/ 1624767 h 5676478"/>
                  <a:gd name="connsiteX20" fmla="*/ 10007707 w 10399592"/>
                  <a:gd name="connsiteY20" fmla="*/ 1726367 h 5676478"/>
                  <a:gd name="connsiteX21" fmla="*/ 9557764 w 10399592"/>
                  <a:gd name="connsiteY21" fmla="*/ 1900538 h 5676478"/>
                  <a:gd name="connsiteX22" fmla="*/ 10356050 w 10399592"/>
                  <a:gd name="connsiteY22" fmla="*/ 1915053 h 5676478"/>
                  <a:gd name="connsiteX23" fmla="*/ 10399592 w 10399592"/>
                  <a:gd name="connsiteY23" fmla="*/ 2452081 h 5676478"/>
                  <a:gd name="connsiteX24" fmla="*/ 10341535 w 10399592"/>
                  <a:gd name="connsiteY24" fmla="*/ 2858481 h 5676478"/>
                  <a:gd name="connsiteX25" fmla="*/ 10385078 w 10399592"/>
                  <a:gd name="connsiteY25" fmla="*/ 3468081 h 5676478"/>
                  <a:gd name="connsiteX26" fmla="*/ 9819021 w 10399592"/>
                  <a:gd name="connsiteY26" fmla="*/ 3743853 h 5676478"/>
                  <a:gd name="connsiteX27" fmla="*/ 10370564 w 10399592"/>
                  <a:gd name="connsiteY27" fmla="*/ 3714824 h 5676478"/>
                  <a:gd name="connsiteX28" fmla="*/ 10297992 w 10399592"/>
                  <a:gd name="connsiteY28" fmla="*/ 4222824 h 5676478"/>
                  <a:gd name="connsiteX29" fmla="*/ 10145592 w 10399592"/>
                  <a:gd name="connsiteY29" fmla="*/ 4914067 h 5676478"/>
                  <a:gd name="connsiteX30" fmla="*/ 10253864 w 10399592"/>
                  <a:gd name="connsiteY30" fmla="*/ 5500959 h 5676478"/>
                  <a:gd name="connsiteX31" fmla="*/ 10136661 w 10399592"/>
                  <a:gd name="connsiteY31" fmla="*/ 5676478 h 5676478"/>
                  <a:gd name="connsiteX32" fmla="*/ 1807135 w 10399592"/>
                  <a:gd name="connsiteY32" fmla="*/ 1827967 h 5676478"/>
                  <a:gd name="connsiteX33" fmla="*/ 0 w 10399592"/>
                  <a:gd name="connsiteY33" fmla="*/ 179436 h 567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399592" h="5676478">
                    <a:moveTo>
                      <a:pt x="0" y="179436"/>
                    </a:moveTo>
                    <a:lnTo>
                      <a:pt x="331659" y="42107"/>
                    </a:lnTo>
                    <a:lnTo>
                      <a:pt x="1371707" y="103944"/>
                    </a:lnTo>
                    <a:lnTo>
                      <a:pt x="2199021" y="86253"/>
                    </a:lnTo>
                    <a:lnTo>
                      <a:pt x="3128149" y="133831"/>
                    </a:lnTo>
                    <a:lnTo>
                      <a:pt x="4245535" y="129795"/>
                    </a:lnTo>
                    <a:lnTo>
                      <a:pt x="5116392" y="100767"/>
                    </a:lnTo>
                    <a:lnTo>
                      <a:pt x="5406678" y="144310"/>
                    </a:lnTo>
                    <a:lnTo>
                      <a:pt x="5678768" y="113820"/>
                    </a:lnTo>
                    <a:lnTo>
                      <a:pt x="5937400" y="104603"/>
                    </a:lnTo>
                    <a:lnTo>
                      <a:pt x="6249064" y="122295"/>
                    </a:lnTo>
                    <a:lnTo>
                      <a:pt x="6771021" y="91257"/>
                    </a:lnTo>
                    <a:lnTo>
                      <a:pt x="7825093" y="88588"/>
                    </a:lnTo>
                    <a:lnTo>
                      <a:pt x="8439326" y="99848"/>
                    </a:lnTo>
                    <a:lnTo>
                      <a:pt x="9148981" y="135076"/>
                    </a:lnTo>
                    <a:lnTo>
                      <a:pt x="9958209" y="26108"/>
                    </a:lnTo>
                    <a:cubicBezTo>
                      <a:pt x="10105969" y="5949"/>
                      <a:pt x="10210606" y="28751"/>
                      <a:pt x="10366991" y="0"/>
                    </a:cubicBezTo>
                    <a:lnTo>
                      <a:pt x="10268964" y="753910"/>
                    </a:lnTo>
                    <a:lnTo>
                      <a:pt x="10341535" y="1073224"/>
                    </a:lnTo>
                    <a:lnTo>
                      <a:pt x="10283478" y="1624767"/>
                    </a:lnTo>
                    <a:lnTo>
                      <a:pt x="10007707" y="1726367"/>
                    </a:lnTo>
                    <a:lnTo>
                      <a:pt x="9557764" y="1900538"/>
                    </a:lnTo>
                    <a:lnTo>
                      <a:pt x="10356050" y="1915053"/>
                    </a:lnTo>
                    <a:lnTo>
                      <a:pt x="10399592" y="2452081"/>
                    </a:lnTo>
                    <a:lnTo>
                      <a:pt x="10341535" y="2858481"/>
                    </a:lnTo>
                    <a:lnTo>
                      <a:pt x="10385078" y="3468081"/>
                    </a:lnTo>
                    <a:lnTo>
                      <a:pt x="9819021" y="3743853"/>
                    </a:lnTo>
                    <a:lnTo>
                      <a:pt x="10370564" y="3714824"/>
                    </a:lnTo>
                    <a:lnTo>
                      <a:pt x="10297992" y="4222824"/>
                    </a:lnTo>
                    <a:lnTo>
                      <a:pt x="10145592" y="4914067"/>
                    </a:lnTo>
                    <a:lnTo>
                      <a:pt x="10253864" y="5500959"/>
                    </a:lnTo>
                    <a:lnTo>
                      <a:pt x="10136661" y="5676478"/>
                    </a:lnTo>
                    <a:lnTo>
                      <a:pt x="1807135" y="1827967"/>
                    </a:lnTo>
                    <a:lnTo>
                      <a:pt x="0" y="179436"/>
                    </a:lnTo>
                    <a:close/>
                  </a:path>
                </a:pathLst>
              </a:custGeom>
              <a:solidFill>
                <a:schemeClr val="bg1"/>
              </a:solidFill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: 도형 5"/>
              <p:cNvSpPr/>
              <p:nvPr/>
            </p:nvSpPr>
            <p:spPr>
              <a:xfrm>
                <a:off x="301626" y="524688"/>
                <a:ext cx="11391378" cy="6140982"/>
              </a:xfrm>
              <a:custGeom>
                <a:avLst/>
                <a:gdLst>
                  <a:gd name="connsiteX0" fmla="*/ 101600 w 10174515"/>
                  <a:gd name="connsiteY0" fmla="*/ 0 h 5413829"/>
                  <a:gd name="connsiteX1" fmla="*/ 2641600 w 10174515"/>
                  <a:gd name="connsiteY1" fmla="*/ 87086 h 5413829"/>
                  <a:gd name="connsiteX2" fmla="*/ 5529943 w 10174515"/>
                  <a:gd name="connsiteY2" fmla="*/ 116115 h 5413829"/>
                  <a:gd name="connsiteX3" fmla="*/ 7170058 w 10174515"/>
                  <a:gd name="connsiteY3" fmla="*/ 232229 h 5413829"/>
                  <a:gd name="connsiteX4" fmla="*/ 8795658 w 10174515"/>
                  <a:gd name="connsiteY4" fmla="*/ 203200 h 5413829"/>
                  <a:gd name="connsiteX5" fmla="*/ 10116458 w 10174515"/>
                  <a:gd name="connsiteY5" fmla="*/ 304800 h 5413829"/>
                  <a:gd name="connsiteX6" fmla="*/ 10072915 w 10174515"/>
                  <a:gd name="connsiteY6" fmla="*/ 1567543 h 5413829"/>
                  <a:gd name="connsiteX7" fmla="*/ 9361715 w 10174515"/>
                  <a:gd name="connsiteY7" fmla="*/ 1785257 h 5413829"/>
                  <a:gd name="connsiteX8" fmla="*/ 10072915 w 10174515"/>
                  <a:gd name="connsiteY8" fmla="*/ 1814286 h 5413829"/>
                  <a:gd name="connsiteX9" fmla="*/ 10145486 w 10174515"/>
                  <a:gd name="connsiteY9" fmla="*/ 2496457 h 5413829"/>
                  <a:gd name="connsiteX10" fmla="*/ 10174515 w 10174515"/>
                  <a:gd name="connsiteY10" fmla="*/ 3062515 h 5413829"/>
                  <a:gd name="connsiteX11" fmla="*/ 10087429 w 10174515"/>
                  <a:gd name="connsiteY11" fmla="*/ 3265715 h 5413829"/>
                  <a:gd name="connsiteX12" fmla="*/ 10160000 w 10174515"/>
                  <a:gd name="connsiteY12" fmla="*/ 3483429 h 5413829"/>
                  <a:gd name="connsiteX13" fmla="*/ 9564915 w 10174515"/>
                  <a:gd name="connsiteY13" fmla="*/ 3628572 h 5413829"/>
                  <a:gd name="connsiteX14" fmla="*/ 10000343 w 10174515"/>
                  <a:gd name="connsiteY14" fmla="*/ 3730172 h 5413829"/>
                  <a:gd name="connsiteX15" fmla="*/ 10160000 w 10174515"/>
                  <a:gd name="connsiteY15" fmla="*/ 3889829 h 5413829"/>
                  <a:gd name="connsiteX16" fmla="*/ 10000343 w 10174515"/>
                  <a:gd name="connsiteY16" fmla="*/ 4441372 h 5413829"/>
                  <a:gd name="connsiteX17" fmla="*/ 10014858 w 10174515"/>
                  <a:gd name="connsiteY17" fmla="*/ 4891315 h 5413829"/>
                  <a:gd name="connsiteX18" fmla="*/ 9985829 w 10174515"/>
                  <a:gd name="connsiteY18" fmla="*/ 5254172 h 5413829"/>
                  <a:gd name="connsiteX19" fmla="*/ 9332686 w 10174515"/>
                  <a:gd name="connsiteY19" fmla="*/ 5312229 h 5413829"/>
                  <a:gd name="connsiteX20" fmla="*/ 7982858 w 10174515"/>
                  <a:gd name="connsiteY20" fmla="*/ 5384800 h 5413829"/>
                  <a:gd name="connsiteX21" fmla="*/ 7082972 w 10174515"/>
                  <a:gd name="connsiteY21" fmla="*/ 5413829 h 5413829"/>
                  <a:gd name="connsiteX22" fmla="*/ 6110515 w 10174515"/>
                  <a:gd name="connsiteY22" fmla="*/ 5370286 h 5413829"/>
                  <a:gd name="connsiteX23" fmla="*/ 5486400 w 10174515"/>
                  <a:gd name="connsiteY23" fmla="*/ 5370286 h 5413829"/>
                  <a:gd name="connsiteX24" fmla="*/ 4731658 w 10174515"/>
                  <a:gd name="connsiteY24" fmla="*/ 5413829 h 5413829"/>
                  <a:gd name="connsiteX25" fmla="*/ 4122058 w 10174515"/>
                  <a:gd name="connsiteY25" fmla="*/ 5326743 h 5413829"/>
                  <a:gd name="connsiteX26" fmla="*/ 3643086 w 10174515"/>
                  <a:gd name="connsiteY26" fmla="*/ 5355772 h 5413829"/>
                  <a:gd name="connsiteX27" fmla="*/ 2873829 w 10174515"/>
                  <a:gd name="connsiteY27" fmla="*/ 5268686 h 5413829"/>
                  <a:gd name="connsiteX28" fmla="*/ 1915886 w 10174515"/>
                  <a:gd name="connsiteY28" fmla="*/ 5312229 h 5413829"/>
                  <a:gd name="connsiteX29" fmla="*/ 522515 w 10174515"/>
                  <a:gd name="connsiteY29" fmla="*/ 5268686 h 5413829"/>
                  <a:gd name="connsiteX30" fmla="*/ 29029 w 10174515"/>
                  <a:gd name="connsiteY30" fmla="*/ 5355772 h 5413829"/>
                  <a:gd name="connsiteX31" fmla="*/ 116115 w 10174515"/>
                  <a:gd name="connsiteY31" fmla="*/ 4905829 h 5413829"/>
                  <a:gd name="connsiteX32" fmla="*/ 58058 w 10174515"/>
                  <a:gd name="connsiteY32" fmla="*/ 4528457 h 5413829"/>
                  <a:gd name="connsiteX33" fmla="*/ 130629 w 10174515"/>
                  <a:gd name="connsiteY33" fmla="*/ 4049486 h 5413829"/>
                  <a:gd name="connsiteX34" fmla="*/ 116115 w 10174515"/>
                  <a:gd name="connsiteY34" fmla="*/ 3686629 h 5413829"/>
                  <a:gd name="connsiteX35" fmla="*/ 116115 w 10174515"/>
                  <a:gd name="connsiteY35" fmla="*/ 3599543 h 5413829"/>
                  <a:gd name="connsiteX36" fmla="*/ 928915 w 10174515"/>
                  <a:gd name="connsiteY36" fmla="*/ 3454400 h 5413829"/>
                  <a:gd name="connsiteX37" fmla="*/ 116115 w 10174515"/>
                  <a:gd name="connsiteY37" fmla="*/ 3323772 h 5413829"/>
                  <a:gd name="connsiteX38" fmla="*/ 217715 w 10174515"/>
                  <a:gd name="connsiteY38" fmla="*/ 2830286 h 5413829"/>
                  <a:gd name="connsiteX39" fmla="*/ 87086 w 10174515"/>
                  <a:gd name="connsiteY39" fmla="*/ 2496457 h 5413829"/>
                  <a:gd name="connsiteX40" fmla="*/ 101600 w 10174515"/>
                  <a:gd name="connsiteY40" fmla="*/ 1988457 h 5413829"/>
                  <a:gd name="connsiteX41" fmla="*/ 0 w 10174515"/>
                  <a:gd name="connsiteY41" fmla="*/ 1814286 h 5413829"/>
                  <a:gd name="connsiteX42" fmla="*/ 624115 w 10174515"/>
                  <a:gd name="connsiteY42" fmla="*/ 1640115 h 5413829"/>
                  <a:gd name="connsiteX43" fmla="*/ 87086 w 10174515"/>
                  <a:gd name="connsiteY43" fmla="*/ 1494972 h 5413829"/>
                  <a:gd name="connsiteX44" fmla="*/ 116115 w 10174515"/>
                  <a:gd name="connsiteY44" fmla="*/ 1103086 h 5413829"/>
                  <a:gd name="connsiteX45" fmla="*/ 188686 w 10174515"/>
                  <a:gd name="connsiteY45" fmla="*/ 754743 h 5413829"/>
                  <a:gd name="connsiteX46" fmla="*/ 58058 w 10174515"/>
                  <a:gd name="connsiteY46" fmla="*/ 595086 h 5413829"/>
                  <a:gd name="connsiteX47" fmla="*/ 29029 w 10174515"/>
                  <a:gd name="connsiteY47" fmla="*/ 232229 h 5413829"/>
                  <a:gd name="connsiteX48" fmla="*/ 101600 w 10174515"/>
                  <a:gd name="connsiteY48" fmla="*/ 0 h 5413829"/>
                  <a:gd name="connsiteX0" fmla="*/ 101600 w 10174515"/>
                  <a:gd name="connsiteY0" fmla="*/ 0 h 5413829"/>
                  <a:gd name="connsiteX1" fmla="*/ 2641600 w 10174515"/>
                  <a:gd name="connsiteY1" fmla="*/ 87086 h 5413829"/>
                  <a:gd name="connsiteX2" fmla="*/ 5529943 w 10174515"/>
                  <a:gd name="connsiteY2" fmla="*/ 116115 h 5413829"/>
                  <a:gd name="connsiteX3" fmla="*/ 7170058 w 10174515"/>
                  <a:gd name="connsiteY3" fmla="*/ 232229 h 5413829"/>
                  <a:gd name="connsiteX4" fmla="*/ 8795658 w 10174515"/>
                  <a:gd name="connsiteY4" fmla="*/ 203200 h 5413829"/>
                  <a:gd name="connsiteX5" fmla="*/ 10116458 w 10174515"/>
                  <a:gd name="connsiteY5" fmla="*/ 304800 h 5413829"/>
                  <a:gd name="connsiteX6" fmla="*/ 10072915 w 10174515"/>
                  <a:gd name="connsiteY6" fmla="*/ 1567543 h 5413829"/>
                  <a:gd name="connsiteX7" fmla="*/ 9361715 w 10174515"/>
                  <a:gd name="connsiteY7" fmla="*/ 1785257 h 5413829"/>
                  <a:gd name="connsiteX8" fmla="*/ 10085615 w 10174515"/>
                  <a:gd name="connsiteY8" fmla="*/ 1903186 h 5413829"/>
                  <a:gd name="connsiteX9" fmla="*/ 10145486 w 10174515"/>
                  <a:gd name="connsiteY9" fmla="*/ 2496457 h 5413829"/>
                  <a:gd name="connsiteX10" fmla="*/ 10174515 w 10174515"/>
                  <a:gd name="connsiteY10" fmla="*/ 3062515 h 5413829"/>
                  <a:gd name="connsiteX11" fmla="*/ 10087429 w 10174515"/>
                  <a:gd name="connsiteY11" fmla="*/ 3265715 h 5413829"/>
                  <a:gd name="connsiteX12" fmla="*/ 10160000 w 10174515"/>
                  <a:gd name="connsiteY12" fmla="*/ 3483429 h 5413829"/>
                  <a:gd name="connsiteX13" fmla="*/ 9564915 w 10174515"/>
                  <a:gd name="connsiteY13" fmla="*/ 3628572 h 5413829"/>
                  <a:gd name="connsiteX14" fmla="*/ 10000343 w 10174515"/>
                  <a:gd name="connsiteY14" fmla="*/ 3730172 h 5413829"/>
                  <a:gd name="connsiteX15" fmla="*/ 10160000 w 10174515"/>
                  <a:gd name="connsiteY15" fmla="*/ 3889829 h 5413829"/>
                  <a:gd name="connsiteX16" fmla="*/ 10000343 w 10174515"/>
                  <a:gd name="connsiteY16" fmla="*/ 4441372 h 5413829"/>
                  <a:gd name="connsiteX17" fmla="*/ 10014858 w 10174515"/>
                  <a:gd name="connsiteY17" fmla="*/ 4891315 h 5413829"/>
                  <a:gd name="connsiteX18" fmla="*/ 9985829 w 10174515"/>
                  <a:gd name="connsiteY18" fmla="*/ 5254172 h 5413829"/>
                  <a:gd name="connsiteX19" fmla="*/ 9332686 w 10174515"/>
                  <a:gd name="connsiteY19" fmla="*/ 5312229 h 5413829"/>
                  <a:gd name="connsiteX20" fmla="*/ 7982858 w 10174515"/>
                  <a:gd name="connsiteY20" fmla="*/ 5384800 h 5413829"/>
                  <a:gd name="connsiteX21" fmla="*/ 7082972 w 10174515"/>
                  <a:gd name="connsiteY21" fmla="*/ 5413829 h 5413829"/>
                  <a:gd name="connsiteX22" fmla="*/ 6110515 w 10174515"/>
                  <a:gd name="connsiteY22" fmla="*/ 5370286 h 5413829"/>
                  <a:gd name="connsiteX23" fmla="*/ 5486400 w 10174515"/>
                  <a:gd name="connsiteY23" fmla="*/ 5370286 h 5413829"/>
                  <a:gd name="connsiteX24" fmla="*/ 4731658 w 10174515"/>
                  <a:gd name="connsiteY24" fmla="*/ 5413829 h 5413829"/>
                  <a:gd name="connsiteX25" fmla="*/ 4122058 w 10174515"/>
                  <a:gd name="connsiteY25" fmla="*/ 5326743 h 5413829"/>
                  <a:gd name="connsiteX26" fmla="*/ 3643086 w 10174515"/>
                  <a:gd name="connsiteY26" fmla="*/ 5355772 h 5413829"/>
                  <a:gd name="connsiteX27" fmla="*/ 2873829 w 10174515"/>
                  <a:gd name="connsiteY27" fmla="*/ 5268686 h 5413829"/>
                  <a:gd name="connsiteX28" fmla="*/ 1915886 w 10174515"/>
                  <a:gd name="connsiteY28" fmla="*/ 5312229 h 5413829"/>
                  <a:gd name="connsiteX29" fmla="*/ 522515 w 10174515"/>
                  <a:gd name="connsiteY29" fmla="*/ 5268686 h 5413829"/>
                  <a:gd name="connsiteX30" fmla="*/ 29029 w 10174515"/>
                  <a:gd name="connsiteY30" fmla="*/ 5355772 h 5413829"/>
                  <a:gd name="connsiteX31" fmla="*/ 116115 w 10174515"/>
                  <a:gd name="connsiteY31" fmla="*/ 4905829 h 5413829"/>
                  <a:gd name="connsiteX32" fmla="*/ 58058 w 10174515"/>
                  <a:gd name="connsiteY32" fmla="*/ 4528457 h 5413829"/>
                  <a:gd name="connsiteX33" fmla="*/ 130629 w 10174515"/>
                  <a:gd name="connsiteY33" fmla="*/ 4049486 h 5413829"/>
                  <a:gd name="connsiteX34" fmla="*/ 116115 w 10174515"/>
                  <a:gd name="connsiteY34" fmla="*/ 3686629 h 5413829"/>
                  <a:gd name="connsiteX35" fmla="*/ 116115 w 10174515"/>
                  <a:gd name="connsiteY35" fmla="*/ 3599543 h 5413829"/>
                  <a:gd name="connsiteX36" fmla="*/ 928915 w 10174515"/>
                  <a:gd name="connsiteY36" fmla="*/ 3454400 h 5413829"/>
                  <a:gd name="connsiteX37" fmla="*/ 116115 w 10174515"/>
                  <a:gd name="connsiteY37" fmla="*/ 3323772 h 5413829"/>
                  <a:gd name="connsiteX38" fmla="*/ 217715 w 10174515"/>
                  <a:gd name="connsiteY38" fmla="*/ 2830286 h 5413829"/>
                  <a:gd name="connsiteX39" fmla="*/ 87086 w 10174515"/>
                  <a:gd name="connsiteY39" fmla="*/ 2496457 h 5413829"/>
                  <a:gd name="connsiteX40" fmla="*/ 101600 w 10174515"/>
                  <a:gd name="connsiteY40" fmla="*/ 1988457 h 5413829"/>
                  <a:gd name="connsiteX41" fmla="*/ 0 w 10174515"/>
                  <a:gd name="connsiteY41" fmla="*/ 1814286 h 5413829"/>
                  <a:gd name="connsiteX42" fmla="*/ 624115 w 10174515"/>
                  <a:gd name="connsiteY42" fmla="*/ 1640115 h 5413829"/>
                  <a:gd name="connsiteX43" fmla="*/ 87086 w 10174515"/>
                  <a:gd name="connsiteY43" fmla="*/ 1494972 h 5413829"/>
                  <a:gd name="connsiteX44" fmla="*/ 116115 w 10174515"/>
                  <a:gd name="connsiteY44" fmla="*/ 1103086 h 5413829"/>
                  <a:gd name="connsiteX45" fmla="*/ 188686 w 10174515"/>
                  <a:gd name="connsiteY45" fmla="*/ 754743 h 5413829"/>
                  <a:gd name="connsiteX46" fmla="*/ 58058 w 10174515"/>
                  <a:gd name="connsiteY46" fmla="*/ 595086 h 5413829"/>
                  <a:gd name="connsiteX47" fmla="*/ 29029 w 10174515"/>
                  <a:gd name="connsiteY47" fmla="*/ 232229 h 5413829"/>
                  <a:gd name="connsiteX48" fmla="*/ 101600 w 10174515"/>
                  <a:gd name="connsiteY48" fmla="*/ 0 h 5413829"/>
                  <a:gd name="connsiteX0" fmla="*/ 101600 w 10174515"/>
                  <a:gd name="connsiteY0" fmla="*/ 0 h 5413829"/>
                  <a:gd name="connsiteX1" fmla="*/ 2641600 w 10174515"/>
                  <a:gd name="connsiteY1" fmla="*/ 87086 h 5413829"/>
                  <a:gd name="connsiteX2" fmla="*/ 5529943 w 10174515"/>
                  <a:gd name="connsiteY2" fmla="*/ 116115 h 5413829"/>
                  <a:gd name="connsiteX3" fmla="*/ 7170058 w 10174515"/>
                  <a:gd name="connsiteY3" fmla="*/ 232229 h 5413829"/>
                  <a:gd name="connsiteX4" fmla="*/ 8795658 w 10174515"/>
                  <a:gd name="connsiteY4" fmla="*/ 203200 h 5413829"/>
                  <a:gd name="connsiteX5" fmla="*/ 10116458 w 10174515"/>
                  <a:gd name="connsiteY5" fmla="*/ 304800 h 5413829"/>
                  <a:gd name="connsiteX6" fmla="*/ 10072915 w 10174515"/>
                  <a:gd name="connsiteY6" fmla="*/ 1567543 h 5413829"/>
                  <a:gd name="connsiteX7" fmla="*/ 9361715 w 10174515"/>
                  <a:gd name="connsiteY7" fmla="*/ 1785257 h 5413829"/>
                  <a:gd name="connsiteX8" fmla="*/ 10085615 w 10174515"/>
                  <a:gd name="connsiteY8" fmla="*/ 1903186 h 5413829"/>
                  <a:gd name="connsiteX9" fmla="*/ 10145486 w 10174515"/>
                  <a:gd name="connsiteY9" fmla="*/ 2496457 h 5413829"/>
                  <a:gd name="connsiteX10" fmla="*/ 10174515 w 10174515"/>
                  <a:gd name="connsiteY10" fmla="*/ 3062515 h 5413829"/>
                  <a:gd name="connsiteX11" fmla="*/ 10087429 w 10174515"/>
                  <a:gd name="connsiteY11" fmla="*/ 3265715 h 5413829"/>
                  <a:gd name="connsiteX12" fmla="*/ 10160000 w 10174515"/>
                  <a:gd name="connsiteY12" fmla="*/ 3483429 h 5413829"/>
                  <a:gd name="connsiteX13" fmla="*/ 9564915 w 10174515"/>
                  <a:gd name="connsiteY13" fmla="*/ 3628572 h 5413829"/>
                  <a:gd name="connsiteX14" fmla="*/ 10000343 w 10174515"/>
                  <a:gd name="connsiteY14" fmla="*/ 3730172 h 5413829"/>
                  <a:gd name="connsiteX15" fmla="*/ 10147300 w 10174515"/>
                  <a:gd name="connsiteY15" fmla="*/ 3851729 h 5413829"/>
                  <a:gd name="connsiteX16" fmla="*/ 10000343 w 10174515"/>
                  <a:gd name="connsiteY16" fmla="*/ 4441372 h 5413829"/>
                  <a:gd name="connsiteX17" fmla="*/ 10014858 w 10174515"/>
                  <a:gd name="connsiteY17" fmla="*/ 4891315 h 5413829"/>
                  <a:gd name="connsiteX18" fmla="*/ 9985829 w 10174515"/>
                  <a:gd name="connsiteY18" fmla="*/ 5254172 h 5413829"/>
                  <a:gd name="connsiteX19" fmla="*/ 9332686 w 10174515"/>
                  <a:gd name="connsiteY19" fmla="*/ 5312229 h 5413829"/>
                  <a:gd name="connsiteX20" fmla="*/ 7982858 w 10174515"/>
                  <a:gd name="connsiteY20" fmla="*/ 5384800 h 5413829"/>
                  <a:gd name="connsiteX21" fmla="*/ 7082972 w 10174515"/>
                  <a:gd name="connsiteY21" fmla="*/ 5413829 h 5413829"/>
                  <a:gd name="connsiteX22" fmla="*/ 6110515 w 10174515"/>
                  <a:gd name="connsiteY22" fmla="*/ 5370286 h 5413829"/>
                  <a:gd name="connsiteX23" fmla="*/ 5486400 w 10174515"/>
                  <a:gd name="connsiteY23" fmla="*/ 5370286 h 5413829"/>
                  <a:gd name="connsiteX24" fmla="*/ 4731658 w 10174515"/>
                  <a:gd name="connsiteY24" fmla="*/ 5413829 h 5413829"/>
                  <a:gd name="connsiteX25" fmla="*/ 4122058 w 10174515"/>
                  <a:gd name="connsiteY25" fmla="*/ 5326743 h 5413829"/>
                  <a:gd name="connsiteX26" fmla="*/ 3643086 w 10174515"/>
                  <a:gd name="connsiteY26" fmla="*/ 5355772 h 5413829"/>
                  <a:gd name="connsiteX27" fmla="*/ 2873829 w 10174515"/>
                  <a:gd name="connsiteY27" fmla="*/ 5268686 h 5413829"/>
                  <a:gd name="connsiteX28" fmla="*/ 1915886 w 10174515"/>
                  <a:gd name="connsiteY28" fmla="*/ 5312229 h 5413829"/>
                  <a:gd name="connsiteX29" fmla="*/ 522515 w 10174515"/>
                  <a:gd name="connsiteY29" fmla="*/ 5268686 h 5413829"/>
                  <a:gd name="connsiteX30" fmla="*/ 29029 w 10174515"/>
                  <a:gd name="connsiteY30" fmla="*/ 5355772 h 5413829"/>
                  <a:gd name="connsiteX31" fmla="*/ 116115 w 10174515"/>
                  <a:gd name="connsiteY31" fmla="*/ 4905829 h 5413829"/>
                  <a:gd name="connsiteX32" fmla="*/ 58058 w 10174515"/>
                  <a:gd name="connsiteY32" fmla="*/ 4528457 h 5413829"/>
                  <a:gd name="connsiteX33" fmla="*/ 130629 w 10174515"/>
                  <a:gd name="connsiteY33" fmla="*/ 4049486 h 5413829"/>
                  <a:gd name="connsiteX34" fmla="*/ 116115 w 10174515"/>
                  <a:gd name="connsiteY34" fmla="*/ 3686629 h 5413829"/>
                  <a:gd name="connsiteX35" fmla="*/ 116115 w 10174515"/>
                  <a:gd name="connsiteY35" fmla="*/ 3599543 h 5413829"/>
                  <a:gd name="connsiteX36" fmla="*/ 928915 w 10174515"/>
                  <a:gd name="connsiteY36" fmla="*/ 3454400 h 5413829"/>
                  <a:gd name="connsiteX37" fmla="*/ 116115 w 10174515"/>
                  <a:gd name="connsiteY37" fmla="*/ 3323772 h 5413829"/>
                  <a:gd name="connsiteX38" fmla="*/ 217715 w 10174515"/>
                  <a:gd name="connsiteY38" fmla="*/ 2830286 h 5413829"/>
                  <a:gd name="connsiteX39" fmla="*/ 87086 w 10174515"/>
                  <a:gd name="connsiteY39" fmla="*/ 2496457 h 5413829"/>
                  <a:gd name="connsiteX40" fmla="*/ 101600 w 10174515"/>
                  <a:gd name="connsiteY40" fmla="*/ 1988457 h 5413829"/>
                  <a:gd name="connsiteX41" fmla="*/ 0 w 10174515"/>
                  <a:gd name="connsiteY41" fmla="*/ 1814286 h 5413829"/>
                  <a:gd name="connsiteX42" fmla="*/ 624115 w 10174515"/>
                  <a:gd name="connsiteY42" fmla="*/ 1640115 h 5413829"/>
                  <a:gd name="connsiteX43" fmla="*/ 87086 w 10174515"/>
                  <a:gd name="connsiteY43" fmla="*/ 1494972 h 5413829"/>
                  <a:gd name="connsiteX44" fmla="*/ 116115 w 10174515"/>
                  <a:gd name="connsiteY44" fmla="*/ 1103086 h 5413829"/>
                  <a:gd name="connsiteX45" fmla="*/ 188686 w 10174515"/>
                  <a:gd name="connsiteY45" fmla="*/ 754743 h 5413829"/>
                  <a:gd name="connsiteX46" fmla="*/ 58058 w 10174515"/>
                  <a:gd name="connsiteY46" fmla="*/ 595086 h 5413829"/>
                  <a:gd name="connsiteX47" fmla="*/ 29029 w 10174515"/>
                  <a:gd name="connsiteY47" fmla="*/ 232229 h 5413829"/>
                  <a:gd name="connsiteX48" fmla="*/ 101600 w 10174515"/>
                  <a:gd name="connsiteY48" fmla="*/ 0 h 5413829"/>
                  <a:gd name="connsiteX0" fmla="*/ 101600 w 10181325"/>
                  <a:gd name="connsiteY0" fmla="*/ 0 h 5483288"/>
                  <a:gd name="connsiteX1" fmla="*/ 2641600 w 10181325"/>
                  <a:gd name="connsiteY1" fmla="*/ 87086 h 5483288"/>
                  <a:gd name="connsiteX2" fmla="*/ 5529943 w 10181325"/>
                  <a:gd name="connsiteY2" fmla="*/ 116115 h 5483288"/>
                  <a:gd name="connsiteX3" fmla="*/ 7170058 w 10181325"/>
                  <a:gd name="connsiteY3" fmla="*/ 232229 h 5483288"/>
                  <a:gd name="connsiteX4" fmla="*/ 8795658 w 10181325"/>
                  <a:gd name="connsiteY4" fmla="*/ 203200 h 5483288"/>
                  <a:gd name="connsiteX5" fmla="*/ 10116458 w 10181325"/>
                  <a:gd name="connsiteY5" fmla="*/ 304800 h 5483288"/>
                  <a:gd name="connsiteX6" fmla="*/ 10072915 w 10181325"/>
                  <a:gd name="connsiteY6" fmla="*/ 1567543 h 5483288"/>
                  <a:gd name="connsiteX7" fmla="*/ 9361715 w 10181325"/>
                  <a:gd name="connsiteY7" fmla="*/ 1785257 h 5483288"/>
                  <a:gd name="connsiteX8" fmla="*/ 10085615 w 10181325"/>
                  <a:gd name="connsiteY8" fmla="*/ 1903186 h 5483288"/>
                  <a:gd name="connsiteX9" fmla="*/ 10145486 w 10181325"/>
                  <a:gd name="connsiteY9" fmla="*/ 2496457 h 5483288"/>
                  <a:gd name="connsiteX10" fmla="*/ 10174515 w 10181325"/>
                  <a:gd name="connsiteY10" fmla="*/ 3062515 h 5483288"/>
                  <a:gd name="connsiteX11" fmla="*/ 10087429 w 10181325"/>
                  <a:gd name="connsiteY11" fmla="*/ 3265715 h 5483288"/>
                  <a:gd name="connsiteX12" fmla="*/ 10160000 w 10181325"/>
                  <a:gd name="connsiteY12" fmla="*/ 3483429 h 5483288"/>
                  <a:gd name="connsiteX13" fmla="*/ 9564915 w 10181325"/>
                  <a:gd name="connsiteY13" fmla="*/ 3628572 h 5483288"/>
                  <a:gd name="connsiteX14" fmla="*/ 10000343 w 10181325"/>
                  <a:gd name="connsiteY14" fmla="*/ 3730172 h 5483288"/>
                  <a:gd name="connsiteX15" fmla="*/ 10147300 w 10181325"/>
                  <a:gd name="connsiteY15" fmla="*/ 3851729 h 5483288"/>
                  <a:gd name="connsiteX16" fmla="*/ 10000343 w 10181325"/>
                  <a:gd name="connsiteY16" fmla="*/ 4441372 h 5483288"/>
                  <a:gd name="connsiteX17" fmla="*/ 10014858 w 10181325"/>
                  <a:gd name="connsiteY17" fmla="*/ 4891315 h 5483288"/>
                  <a:gd name="connsiteX18" fmla="*/ 10181325 w 10181325"/>
                  <a:gd name="connsiteY18" fmla="*/ 5483288 h 5483288"/>
                  <a:gd name="connsiteX19" fmla="*/ 9332686 w 10181325"/>
                  <a:gd name="connsiteY19" fmla="*/ 5312229 h 5483288"/>
                  <a:gd name="connsiteX20" fmla="*/ 7982858 w 10181325"/>
                  <a:gd name="connsiteY20" fmla="*/ 5384800 h 5483288"/>
                  <a:gd name="connsiteX21" fmla="*/ 7082972 w 10181325"/>
                  <a:gd name="connsiteY21" fmla="*/ 5413829 h 5483288"/>
                  <a:gd name="connsiteX22" fmla="*/ 6110515 w 10181325"/>
                  <a:gd name="connsiteY22" fmla="*/ 5370286 h 5483288"/>
                  <a:gd name="connsiteX23" fmla="*/ 5486400 w 10181325"/>
                  <a:gd name="connsiteY23" fmla="*/ 5370286 h 5483288"/>
                  <a:gd name="connsiteX24" fmla="*/ 4731658 w 10181325"/>
                  <a:gd name="connsiteY24" fmla="*/ 5413829 h 5483288"/>
                  <a:gd name="connsiteX25" fmla="*/ 4122058 w 10181325"/>
                  <a:gd name="connsiteY25" fmla="*/ 5326743 h 5483288"/>
                  <a:gd name="connsiteX26" fmla="*/ 3643086 w 10181325"/>
                  <a:gd name="connsiteY26" fmla="*/ 5355772 h 5483288"/>
                  <a:gd name="connsiteX27" fmla="*/ 2873829 w 10181325"/>
                  <a:gd name="connsiteY27" fmla="*/ 5268686 h 5483288"/>
                  <a:gd name="connsiteX28" fmla="*/ 1915886 w 10181325"/>
                  <a:gd name="connsiteY28" fmla="*/ 5312229 h 5483288"/>
                  <a:gd name="connsiteX29" fmla="*/ 522515 w 10181325"/>
                  <a:gd name="connsiteY29" fmla="*/ 5268686 h 5483288"/>
                  <a:gd name="connsiteX30" fmla="*/ 29029 w 10181325"/>
                  <a:gd name="connsiteY30" fmla="*/ 5355772 h 5483288"/>
                  <a:gd name="connsiteX31" fmla="*/ 116115 w 10181325"/>
                  <a:gd name="connsiteY31" fmla="*/ 4905829 h 5483288"/>
                  <a:gd name="connsiteX32" fmla="*/ 58058 w 10181325"/>
                  <a:gd name="connsiteY32" fmla="*/ 4528457 h 5483288"/>
                  <a:gd name="connsiteX33" fmla="*/ 130629 w 10181325"/>
                  <a:gd name="connsiteY33" fmla="*/ 4049486 h 5483288"/>
                  <a:gd name="connsiteX34" fmla="*/ 116115 w 10181325"/>
                  <a:gd name="connsiteY34" fmla="*/ 3686629 h 5483288"/>
                  <a:gd name="connsiteX35" fmla="*/ 116115 w 10181325"/>
                  <a:gd name="connsiteY35" fmla="*/ 3599543 h 5483288"/>
                  <a:gd name="connsiteX36" fmla="*/ 928915 w 10181325"/>
                  <a:gd name="connsiteY36" fmla="*/ 3454400 h 5483288"/>
                  <a:gd name="connsiteX37" fmla="*/ 116115 w 10181325"/>
                  <a:gd name="connsiteY37" fmla="*/ 3323772 h 5483288"/>
                  <a:gd name="connsiteX38" fmla="*/ 217715 w 10181325"/>
                  <a:gd name="connsiteY38" fmla="*/ 2830286 h 5483288"/>
                  <a:gd name="connsiteX39" fmla="*/ 87086 w 10181325"/>
                  <a:gd name="connsiteY39" fmla="*/ 2496457 h 5483288"/>
                  <a:gd name="connsiteX40" fmla="*/ 101600 w 10181325"/>
                  <a:gd name="connsiteY40" fmla="*/ 1988457 h 5483288"/>
                  <a:gd name="connsiteX41" fmla="*/ 0 w 10181325"/>
                  <a:gd name="connsiteY41" fmla="*/ 1814286 h 5483288"/>
                  <a:gd name="connsiteX42" fmla="*/ 624115 w 10181325"/>
                  <a:gd name="connsiteY42" fmla="*/ 1640115 h 5483288"/>
                  <a:gd name="connsiteX43" fmla="*/ 87086 w 10181325"/>
                  <a:gd name="connsiteY43" fmla="*/ 1494972 h 5483288"/>
                  <a:gd name="connsiteX44" fmla="*/ 116115 w 10181325"/>
                  <a:gd name="connsiteY44" fmla="*/ 1103086 h 5483288"/>
                  <a:gd name="connsiteX45" fmla="*/ 188686 w 10181325"/>
                  <a:gd name="connsiteY45" fmla="*/ 754743 h 5483288"/>
                  <a:gd name="connsiteX46" fmla="*/ 58058 w 10181325"/>
                  <a:gd name="connsiteY46" fmla="*/ 595086 h 5483288"/>
                  <a:gd name="connsiteX47" fmla="*/ 29029 w 10181325"/>
                  <a:gd name="connsiteY47" fmla="*/ 232229 h 5483288"/>
                  <a:gd name="connsiteX48" fmla="*/ 101600 w 10181325"/>
                  <a:gd name="connsiteY48" fmla="*/ 0 h 5483288"/>
                  <a:gd name="connsiteX0" fmla="*/ 101600 w 10181325"/>
                  <a:gd name="connsiteY0" fmla="*/ 0 h 5483288"/>
                  <a:gd name="connsiteX1" fmla="*/ 2641600 w 10181325"/>
                  <a:gd name="connsiteY1" fmla="*/ 87086 h 5483288"/>
                  <a:gd name="connsiteX2" fmla="*/ 5529943 w 10181325"/>
                  <a:gd name="connsiteY2" fmla="*/ 116115 h 5483288"/>
                  <a:gd name="connsiteX3" fmla="*/ 7170058 w 10181325"/>
                  <a:gd name="connsiteY3" fmla="*/ 232229 h 5483288"/>
                  <a:gd name="connsiteX4" fmla="*/ 8795658 w 10181325"/>
                  <a:gd name="connsiteY4" fmla="*/ 203200 h 5483288"/>
                  <a:gd name="connsiteX5" fmla="*/ 10116458 w 10181325"/>
                  <a:gd name="connsiteY5" fmla="*/ 304800 h 5483288"/>
                  <a:gd name="connsiteX6" fmla="*/ 10072915 w 10181325"/>
                  <a:gd name="connsiteY6" fmla="*/ 1567543 h 5483288"/>
                  <a:gd name="connsiteX7" fmla="*/ 9361715 w 10181325"/>
                  <a:gd name="connsiteY7" fmla="*/ 1785257 h 5483288"/>
                  <a:gd name="connsiteX8" fmla="*/ 10085615 w 10181325"/>
                  <a:gd name="connsiteY8" fmla="*/ 1903186 h 5483288"/>
                  <a:gd name="connsiteX9" fmla="*/ 10145486 w 10181325"/>
                  <a:gd name="connsiteY9" fmla="*/ 2496457 h 5483288"/>
                  <a:gd name="connsiteX10" fmla="*/ 10174515 w 10181325"/>
                  <a:gd name="connsiteY10" fmla="*/ 3062515 h 5483288"/>
                  <a:gd name="connsiteX11" fmla="*/ 10087429 w 10181325"/>
                  <a:gd name="connsiteY11" fmla="*/ 3265715 h 5483288"/>
                  <a:gd name="connsiteX12" fmla="*/ 10160000 w 10181325"/>
                  <a:gd name="connsiteY12" fmla="*/ 3483429 h 5483288"/>
                  <a:gd name="connsiteX13" fmla="*/ 9564915 w 10181325"/>
                  <a:gd name="connsiteY13" fmla="*/ 3628572 h 5483288"/>
                  <a:gd name="connsiteX14" fmla="*/ 10000343 w 10181325"/>
                  <a:gd name="connsiteY14" fmla="*/ 3730172 h 5483288"/>
                  <a:gd name="connsiteX15" fmla="*/ 10147300 w 10181325"/>
                  <a:gd name="connsiteY15" fmla="*/ 3851729 h 5483288"/>
                  <a:gd name="connsiteX16" fmla="*/ 10000343 w 10181325"/>
                  <a:gd name="connsiteY16" fmla="*/ 4441372 h 5483288"/>
                  <a:gd name="connsiteX17" fmla="*/ 10014858 w 10181325"/>
                  <a:gd name="connsiteY17" fmla="*/ 4891315 h 5483288"/>
                  <a:gd name="connsiteX18" fmla="*/ 10181325 w 10181325"/>
                  <a:gd name="connsiteY18" fmla="*/ 5483288 h 5483288"/>
                  <a:gd name="connsiteX19" fmla="*/ 9332686 w 10181325"/>
                  <a:gd name="connsiteY19" fmla="*/ 5312229 h 5483288"/>
                  <a:gd name="connsiteX20" fmla="*/ 7982858 w 10181325"/>
                  <a:gd name="connsiteY20" fmla="*/ 5384800 h 5483288"/>
                  <a:gd name="connsiteX21" fmla="*/ 7082972 w 10181325"/>
                  <a:gd name="connsiteY21" fmla="*/ 5413829 h 5483288"/>
                  <a:gd name="connsiteX22" fmla="*/ 6110515 w 10181325"/>
                  <a:gd name="connsiteY22" fmla="*/ 5370286 h 5483288"/>
                  <a:gd name="connsiteX23" fmla="*/ 5486400 w 10181325"/>
                  <a:gd name="connsiteY23" fmla="*/ 5370286 h 5483288"/>
                  <a:gd name="connsiteX24" fmla="*/ 4731658 w 10181325"/>
                  <a:gd name="connsiteY24" fmla="*/ 5413829 h 5483288"/>
                  <a:gd name="connsiteX25" fmla="*/ 4122058 w 10181325"/>
                  <a:gd name="connsiteY25" fmla="*/ 5326743 h 5483288"/>
                  <a:gd name="connsiteX26" fmla="*/ 3643086 w 10181325"/>
                  <a:gd name="connsiteY26" fmla="*/ 5355772 h 5483288"/>
                  <a:gd name="connsiteX27" fmla="*/ 2873829 w 10181325"/>
                  <a:gd name="connsiteY27" fmla="*/ 5268686 h 5483288"/>
                  <a:gd name="connsiteX28" fmla="*/ 1915886 w 10181325"/>
                  <a:gd name="connsiteY28" fmla="*/ 5312229 h 5483288"/>
                  <a:gd name="connsiteX29" fmla="*/ 522515 w 10181325"/>
                  <a:gd name="connsiteY29" fmla="*/ 5268686 h 5483288"/>
                  <a:gd name="connsiteX30" fmla="*/ 29029 w 10181325"/>
                  <a:gd name="connsiteY30" fmla="*/ 5355772 h 5483288"/>
                  <a:gd name="connsiteX31" fmla="*/ 116115 w 10181325"/>
                  <a:gd name="connsiteY31" fmla="*/ 4905829 h 5483288"/>
                  <a:gd name="connsiteX32" fmla="*/ 58058 w 10181325"/>
                  <a:gd name="connsiteY32" fmla="*/ 4528457 h 5483288"/>
                  <a:gd name="connsiteX33" fmla="*/ 130629 w 10181325"/>
                  <a:gd name="connsiteY33" fmla="*/ 4049486 h 5483288"/>
                  <a:gd name="connsiteX34" fmla="*/ 116115 w 10181325"/>
                  <a:gd name="connsiteY34" fmla="*/ 3686629 h 5483288"/>
                  <a:gd name="connsiteX35" fmla="*/ 116115 w 10181325"/>
                  <a:gd name="connsiteY35" fmla="*/ 3599543 h 5483288"/>
                  <a:gd name="connsiteX36" fmla="*/ 928915 w 10181325"/>
                  <a:gd name="connsiteY36" fmla="*/ 3454400 h 5483288"/>
                  <a:gd name="connsiteX37" fmla="*/ 116115 w 10181325"/>
                  <a:gd name="connsiteY37" fmla="*/ 3323772 h 5483288"/>
                  <a:gd name="connsiteX38" fmla="*/ 217715 w 10181325"/>
                  <a:gd name="connsiteY38" fmla="*/ 2830286 h 5483288"/>
                  <a:gd name="connsiteX39" fmla="*/ 87086 w 10181325"/>
                  <a:gd name="connsiteY39" fmla="*/ 2496457 h 5483288"/>
                  <a:gd name="connsiteX40" fmla="*/ 101600 w 10181325"/>
                  <a:gd name="connsiteY40" fmla="*/ 1988457 h 5483288"/>
                  <a:gd name="connsiteX41" fmla="*/ 0 w 10181325"/>
                  <a:gd name="connsiteY41" fmla="*/ 1814286 h 5483288"/>
                  <a:gd name="connsiteX42" fmla="*/ 313621 w 10181325"/>
                  <a:gd name="connsiteY42" fmla="*/ 1657299 h 5483288"/>
                  <a:gd name="connsiteX43" fmla="*/ 87086 w 10181325"/>
                  <a:gd name="connsiteY43" fmla="*/ 1494972 h 5483288"/>
                  <a:gd name="connsiteX44" fmla="*/ 116115 w 10181325"/>
                  <a:gd name="connsiteY44" fmla="*/ 1103086 h 5483288"/>
                  <a:gd name="connsiteX45" fmla="*/ 188686 w 10181325"/>
                  <a:gd name="connsiteY45" fmla="*/ 754743 h 5483288"/>
                  <a:gd name="connsiteX46" fmla="*/ 58058 w 10181325"/>
                  <a:gd name="connsiteY46" fmla="*/ 595086 h 5483288"/>
                  <a:gd name="connsiteX47" fmla="*/ 29029 w 10181325"/>
                  <a:gd name="connsiteY47" fmla="*/ 232229 h 5483288"/>
                  <a:gd name="connsiteX48" fmla="*/ 101600 w 10181325"/>
                  <a:gd name="connsiteY48" fmla="*/ 0 h 5483288"/>
                  <a:gd name="connsiteX0" fmla="*/ 101600 w 10181325"/>
                  <a:gd name="connsiteY0" fmla="*/ 0 h 5483288"/>
                  <a:gd name="connsiteX1" fmla="*/ 2641600 w 10181325"/>
                  <a:gd name="connsiteY1" fmla="*/ 87086 h 5483288"/>
                  <a:gd name="connsiteX2" fmla="*/ 5529943 w 10181325"/>
                  <a:gd name="connsiteY2" fmla="*/ 116115 h 5483288"/>
                  <a:gd name="connsiteX3" fmla="*/ 7170058 w 10181325"/>
                  <a:gd name="connsiteY3" fmla="*/ 232229 h 5483288"/>
                  <a:gd name="connsiteX4" fmla="*/ 8795658 w 10181325"/>
                  <a:gd name="connsiteY4" fmla="*/ 203200 h 5483288"/>
                  <a:gd name="connsiteX5" fmla="*/ 10116458 w 10181325"/>
                  <a:gd name="connsiteY5" fmla="*/ 304800 h 5483288"/>
                  <a:gd name="connsiteX6" fmla="*/ 10072915 w 10181325"/>
                  <a:gd name="connsiteY6" fmla="*/ 1567543 h 5483288"/>
                  <a:gd name="connsiteX7" fmla="*/ 9361715 w 10181325"/>
                  <a:gd name="connsiteY7" fmla="*/ 1785257 h 5483288"/>
                  <a:gd name="connsiteX8" fmla="*/ 10085615 w 10181325"/>
                  <a:gd name="connsiteY8" fmla="*/ 1903186 h 5483288"/>
                  <a:gd name="connsiteX9" fmla="*/ 10145486 w 10181325"/>
                  <a:gd name="connsiteY9" fmla="*/ 2496457 h 5483288"/>
                  <a:gd name="connsiteX10" fmla="*/ 10174515 w 10181325"/>
                  <a:gd name="connsiteY10" fmla="*/ 3062515 h 5483288"/>
                  <a:gd name="connsiteX11" fmla="*/ 10087429 w 10181325"/>
                  <a:gd name="connsiteY11" fmla="*/ 3265715 h 5483288"/>
                  <a:gd name="connsiteX12" fmla="*/ 10160000 w 10181325"/>
                  <a:gd name="connsiteY12" fmla="*/ 3483429 h 5483288"/>
                  <a:gd name="connsiteX13" fmla="*/ 9564915 w 10181325"/>
                  <a:gd name="connsiteY13" fmla="*/ 3628572 h 5483288"/>
                  <a:gd name="connsiteX14" fmla="*/ 10000343 w 10181325"/>
                  <a:gd name="connsiteY14" fmla="*/ 3730172 h 5483288"/>
                  <a:gd name="connsiteX15" fmla="*/ 10147300 w 10181325"/>
                  <a:gd name="connsiteY15" fmla="*/ 3851729 h 5483288"/>
                  <a:gd name="connsiteX16" fmla="*/ 10000343 w 10181325"/>
                  <a:gd name="connsiteY16" fmla="*/ 4441372 h 5483288"/>
                  <a:gd name="connsiteX17" fmla="*/ 10014858 w 10181325"/>
                  <a:gd name="connsiteY17" fmla="*/ 4891315 h 5483288"/>
                  <a:gd name="connsiteX18" fmla="*/ 10181325 w 10181325"/>
                  <a:gd name="connsiteY18" fmla="*/ 5483288 h 5483288"/>
                  <a:gd name="connsiteX19" fmla="*/ 9332686 w 10181325"/>
                  <a:gd name="connsiteY19" fmla="*/ 5312229 h 5483288"/>
                  <a:gd name="connsiteX20" fmla="*/ 7982858 w 10181325"/>
                  <a:gd name="connsiteY20" fmla="*/ 5384800 h 5483288"/>
                  <a:gd name="connsiteX21" fmla="*/ 7082972 w 10181325"/>
                  <a:gd name="connsiteY21" fmla="*/ 5413829 h 5483288"/>
                  <a:gd name="connsiteX22" fmla="*/ 6110515 w 10181325"/>
                  <a:gd name="connsiteY22" fmla="*/ 5370286 h 5483288"/>
                  <a:gd name="connsiteX23" fmla="*/ 5486400 w 10181325"/>
                  <a:gd name="connsiteY23" fmla="*/ 5370286 h 5483288"/>
                  <a:gd name="connsiteX24" fmla="*/ 4731658 w 10181325"/>
                  <a:gd name="connsiteY24" fmla="*/ 5413829 h 5483288"/>
                  <a:gd name="connsiteX25" fmla="*/ 4122058 w 10181325"/>
                  <a:gd name="connsiteY25" fmla="*/ 5326743 h 5483288"/>
                  <a:gd name="connsiteX26" fmla="*/ 3643086 w 10181325"/>
                  <a:gd name="connsiteY26" fmla="*/ 5355772 h 5483288"/>
                  <a:gd name="connsiteX27" fmla="*/ 2873829 w 10181325"/>
                  <a:gd name="connsiteY27" fmla="*/ 5268686 h 5483288"/>
                  <a:gd name="connsiteX28" fmla="*/ 1915886 w 10181325"/>
                  <a:gd name="connsiteY28" fmla="*/ 5312229 h 5483288"/>
                  <a:gd name="connsiteX29" fmla="*/ 522515 w 10181325"/>
                  <a:gd name="connsiteY29" fmla="*/ 5268686 h 5483288"/>
                  <a:gd name="connsiteX30" fmla="*/ 29029 w 10181325"/>
                  <a:gd name="connsiteY30" fmla="*/ 5355772 h 5483288"/>
                  <a:gd name="connsiteX31" fmla="*/ 116115 w 10181325"/>
                  <a:gd name="connsiteY31" fmla="*/ 4905829 h 5483288"/>
                  <a:gd name="connsiteX32" fmla="*/ 58058 w 10181325"/>
                  <a:gd name="connsiteY32" fmla="*/ 4528457 h 5483288"/>
                  <a:gd name="connsiteX33" fmla="*/ 130629 w 10181325"/>
                  <a:gd name="connsiteY33" fmla="*/ 4049486 h 5483288"/>
                  <a:gd name="connsiteX34" fmla="*/ 116115 w 10181325"/>
                  <a:gd name="connsiteY34" fmla="*/ 3686629 h 5483288"/>
                  <a:gd name="connsiteX35" fmla="*/ 116115 w 10181325"/>
                  <a:gd name="connsiteY35" fmla="*/ 3599543 h 5483288"/>
                  <a:gd name="connsiteX36" fmla="*/ 928915 w 10181325"/>
                  <a:gd name="connsiteY36" fmla="*/ 3454400 h 5483288"/>
                  <a:gd name="connsiteX37" fmla="*/ 116115 w 10181325"/>
                  <a:gd name="connsiteY37" fmla="*/ 3323772 h 5483288"/>
                  <a:gd name="connsiteX38" fmla="*/ 217715 w 10181325"/>
                  <a:gd name="connsiteY38" fmla="*/ 2830286 h 5483288"/>
                  <a:gd name="connsiteX39" fmla="*/ 87086 w 10181325"/>
                  <a:gd name="connsiteY39" fmla="*/ 2496457 h 5483288"/>
                  <a:gd name="connsiteX40" fmla="*/ 101600 w 10181325"/>
                  <a:gd name="connsiteY40" fmla="*/ 1988457 h 5483288"/>
                  <a:gd name="connsiteX41" fmla="*/ 0 w 10181325"/>
                  <a:gd name="connsiteY41" fmla="*/ 1814286 h 5483288"/>
                  <a:gd name="connsiteX42" fmla="*/ 313621 w 10181325"/>
                  <a:gd name="connsiteY42" fmla="*/ 1657299 h 5483288"/>
                  <a:gd name="connsiteX43" fmla="*/ 838 w 10181325"/>
                  <a:gd name="connsiteY43" fmla="*/ 1615257 h 5483288"/>
                  <a:gd name="connsiteX44" fmla="*/ 116115 w 10181325"/>
                  <a:gd name="connsiteY44" fmla="*/ 1103086 h 5483288"/>
                  <a:gd name="connsiteX45" fmla="*/ 188686 w 10181325"/>
                  <a:gd name="connsiteY45" fmla="*/ 754743 h 5483288"/>
                  <a:gd name="connsiteX46" fmla="*/ 58058 w 10181325"/>
                  <a:gd name="connsiteY46" fmla="*/ 595086 h 5483288"/>
                  <a:gd name="connsiteX47" fmla="*/ 29029 w 10181325"/>
                  <a:gd name="connsiteY47" fmla="*/ 232229 h 5483288"/>
                  <a:gd name="connsiteX48" fmla="*/ 101600 w 10181325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141990 w 10207200"/>
                  <a:gd name="connsiteY35" fmla="*/ 3599543 h 5483288"/>
                  <a:gd name="connsiteX36" fmla="*/ 954790 w 10207200"/>
                  <a:gd name="connsiteY36" fmla="*/ 3454400 h 5483288"/>
                  <a:gd name="connsiteX37" fmla="*/ 141990 w 10207200"/>
                  <a:gd name="connsiteY37" fmla="*/ 3323772 h 5483288"/>
                  <a:gd name="connsiteX38" fmla="*/ 243590 w 10207200"/>
                  <a:gd name="connsiteY38" fmla="*/ 2830286 h 5483288"/>
                  <a:gd name="connsiteX39" fmla="*/ 112961 w 10207200"/>
                  <a:gd name="connsiteY39" fmla="*/ 249645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339496 w 10207200"/>
                  <a:gd name="connsiteY42" fmla="*/ 1657299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141990 w 10207200"/>
                  <a:gd name="connsiteY35" fmla="*/ 3599543 h 5483288"/>
                  <a:gd name="connsiteX36" fmla="*/ 954790 w 10207200"/>
                  <a:gd name="connsiteY36" fmla="*/ 3454400 h 5483288"/>
                  <a:gd name="connsiteX37" fmla="*/ 141990 w 10207200"/>
                  <a:gd name="connsiteY37" fmla="*/ 3323772 h 5483288"/>
                  <a:gd name="connsiteX38" fmla="*/ 243590 w 10207200"/>
                  <a:gd name="connsiteY38" fmla="*/ 2830286 h 5483288"/>
                  <a:gd name="connsiteX39" fmla="*/ 112961 w 10207200"/>
                  <a:gd name="connsiteY39" fmla="*/ 249645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141990 w 10207200"/>
                  <a:gd name="connsiteY35" fmla="*/ 3599543 h 5483288"/>
                  <a:gd name="connsiteX36" fmla="*/ 325178 w 10207200"/>
                  <a:gd name="connsiteY36" fmla="*/ 3437216 h 5483288"/>
                  <a:gd name="connsiteX37" fmla="*/ 141990 w 10207200"/>
                  <a:gd name="connsiteY37" fmla="*/ 3323772 h 5483288"/>
                  <a:gd name="connsiteX38" fmla="*/ 243590 w 10207200"/>
                  <a:gd name="connsiteY38" fmla="*/ 2830286 h 5483288"/>
                  <a:gd name="connsiteX39" fmla="*/ 112961 w 10207200"/>
                  <a:gd name="connsiteY39" fmla="*/ 249645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141990 w 10207200"/>
                  <a:gd name="connsiteY37" fmla="*/ 3323772 h 5483288"/>
                  <a:gd name="connsiteX38" fmla="*/ 243590 w 10207200"/>
                  <a:gd name="connsiteY38" fmla="*/ 2830286 h 5483288"/>
                  <a:gd name="connsiteX39" fmla="*/ 112961 w 10207200"/>
                  <a:gd name="connsiteY39" fmla="*/ 249645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243590 w 10207200"/>
                  <a:gd name="connsiteY38" fmla="*/ 2830286 h 5483288"/>
                  <a:gd name="connsiteX39" fmla="*/ 112961 w 10207200"/>
                  <a:gd name="connsiteY39" fmla="*/ 249645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112961 w 10207200"/>
                  <a:gd name="connsiteY39" fmla="*/ 249645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83933 w 10207200"/>
                  <a:gd name="connsiteY32" fmla="*/ 4528457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9463 w 10207200"/>
                  <a:gd name="connsiteY39" fmla="*/ 240194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14934 w 10207200"/>
                  <a:gd name="connsiteY32" fmla="*/ 4511273 h 5483288"/>
                  <a:gd name="connsiteX33" fmla="*/ 156504 w 10207200"/>
                  <a:gd name="connsiteY33" fmla="*/ 4049486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9463 w 10207200"/>
                  <a:gd name="connsiteY39" fmla="*/ 240194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141990 w 10207200"/>
                  <a:gd name="connsiteY31" fmla="*/ 4905829 h 5483288"/>
                  <a:gd name="connsiteX32" fmla="*/ 14934 w 10207200"/>
                  <a:gd name="connsiteY32" fmla="*/ 4511273 h 5483288"/>
                  <a:gd name="connsiteX33" fmla="*/ 61631 w 10207200"/>
                  <a:gd name="connsiteY33" fmla="*/ 4049487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9463 w 10207200"/>
                  <a:gd name="connsiteY39" fmla="*/ 240194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29867 w 10207200"/>
                  <a:gd name="connsiteY31" fmla="*/ 4897237 h 5483288"/>
                  <a:gd name="connsiteX32" fmla="*/ 14934 w 10207200"/>
                  <a:gd name="connsiteY32" fmla="*/ 4511273 h 5483288"/>
                  <a:gd name="connsiteX33" fmla="*/ 61631 w 10207200"/>
                  <a:gd name="connsiteY33" fmla="*/ 4049487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9463 w 10207200"/>
                  <a:gd name="connsiteY39" fmla="*/ 240194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214561 w 10207200"/>
                  <a:gd name="connsiteY45" fmla="*/ 754743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29867 w 10207200"/>
                  <a:gd name="connsiteY31" fmla="*/ 4897237 h 5483288"/>
                  <a:gd name="connsiteX32" fmla="*/ 14934 w 10207200"/>
                  <a:gd name="connsiteY32" fmla="*/ 4511273 h 5483288"/>
                  <a:gd name="connsiteX33" fmla="*/ 61631 w 10207200"/>
                  <a:gd name="connsiteY33" fmla="*/ 4049487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9463 w 10207200"/>
                  <a:gd name="connsiteY39" fmla="*/ 240194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41990 w 10207200"/>
                  <a:gd name="connsiteY44" fmla="*/ 1103086 h 5483288"/>
                  <a:gd name="connsiteX45" fmla="*/ 145563 w 10207200"/>
                  <a:gd name="connsiteY45" fmla="*/ 840661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127475 w 10207200"/>
                  <a:gd name="connsiteY0" fmla="*/ 0 h 5483288"/>
                  <a:gd name="connsiteX1" fmla="*/ 2667475 w 10207200"/>
                  <a:gd name="connsiteY1" fmla="*/ 87086 h 5483288"/>
                  <a:gd name="connsiteX2" fmla="*/ 5555818 w 10207200"/>
                  <a:gd name="connsiteY2" fmla="*/ 116115 h 5483288"/>
                  <a:gd name="connsiteX3" fmla="*/ 7195933 w 10207200"/>
                  <a:gd name="connsiteY3" fmla="*/ 232229 h 5483288"/>
                  <a:gd name="connsiteX4" fmla="*/ 8821533 w 10207200"/>
                  <a:gd name="connsiteY4" fmla="*/ 203200 h 5483288"/>
                  <a:gd name="connsiteX5" fmla="*/ 10142333 w 10207200"/>
                  <a:gd name="connsiteY5" fmla="*/ 304800 h 5483288"/>
                  <a:gd name="connsiteX6" fmla="*/ 10098790 w 10207200"/>
                  <a:gd name="connsiteY6" fmla="*/ 1567543 h 5483288"/>
                  <a:gd name="connsiteX7" fmla="*/ 9387590 w 10207200"/>
                  <a:gd name="connsiteY7" fmla="*/ 1785257 h 5483288"/>
                  <a:gd name="connsiteX8" fmla="*/ 10111490 w 10207200"/>
                  <a:gd name="connsiteY8" fmla="*/ 1903186 h 5483288"/>
                  <a:gd name="connsiteX9" fmla="*/ 10171361 w 10207200"/>
                  <a:gd name="connsiteY9" fmla="*/ 2496457 h 5483288"/>
                  <a:gd name="connsiteX10" fmla="*/ 10200390 w 10207200"/>
                  <a:gd name="connsiteY10" fmla="*/ 3062515 h 5483288"/>
                  <a:gd name="connsiteX11" fmla="*/ 10113304 w 10207200"/>
                  <a:gd name="connsiteY11" fmla="*/ 3265715 h 5483288"/>
                  <a:gd name="connsiteX12" fmla="*/ 10185875 w 10207200"/>
                  <a:gd name="connsiteY12" fmla="*/ 3483429 h 5483288"/>
                  <a:gd name="connsiteX13" fmla="*/ 9590790 w 10207200"/>
                  <a:gd name="connsiteY13" fmla="*/ 3628572 h 5483288"/>
                  <a:gd name="connsiteX14" fmla="*/ 10026218 w 10207200"/>
                  <a:gd name="connsiteY14" fmla="*/ 3730172 h 5483288"/>
                  <a:gd name="connsiteX15" fmla="*/ 10173175 w 10207200"/>
                  <a:gd name="connsiteY15" fmla="*/ 3851729 h 5483288"/>
                  <a:gd name="connsiteX16" fmla="*/ 10026218 w 10207200"/>
                  <a:gd name="connsiteY16" fmla="*/ 4441372 h 5483288"/>
                  <a:gd name="connsiteX17" fmla="*/ 10040733 w 10207200"/>
                  <a:gd name="connsiteY17" fmla="*/ 4891315 h 5483288"/>
                  <a:gd name="connsiteX18" fmla="*/ 10207200 w 10207200"/>
                  <a:gd name="connsiteY18" fmla="*/ 5483288 h 5483288"/>
                  <a:gd name="connsiteX19" fmla="*/ 9358561 w 10207200"/>
                  <a:gd name="connsiteY19" fmla="*/ 5312229 h 5483288"/>
                  <a:gd name="connsiteX20" fmla="*/ 8008733 w 10207200"/>
                  <a:gd name="connsiteY20" fmla="*/ 5384800 h 5483288"/>
                  <a:gd name="connsiteX21" fmla="*/ 7108847 w 10207200"/>
                  <a:gd name="connsiteY21" fmla="*/ 5413829 h 5483288"/>
                  <a:gd name="connsiteX22" fmla="*/ 6136390 w 10207200"/>
                  <a:gd name="connsiteY22" fmla="*/ 5370286 h 5483288"/>
                  <a:gd name="connsiteX23" fmla="*/ 5512275 w 10207200"/>
                  <a:gd name="connsiteY23" fmla="*/ 5370286 h 5483288"/>
                  <a:gd name="connsiteX24" fmla="*/ 4757533 w 10207200"/>
                  <a:gd name="connsiteY24" fmla="*/ 5413829 h 5483288"/>
                  <a:gd name="connsiteX25" fmla="*/ 4147933 w 10207200"/>
                  <a:gd name="connsiteY25" fmla="*/ 5326743 h 5483288"/>
                  <a:gd name="connsiteX26" fmla="*/ 3668961 w 10207200"/>
                  <a:gd name="connsiteY26" fmla="*/ 5355772 h 5483288"/>
                  <a:gd name="connsiteX27" fmla="*/ 2899704 w 10207200"/>
                  <a:gd name="connsiteY27" fmla="*/ 5268686 h 5483288"/>
                  <a:gd name="connsiteX28" fmla="*/ 1941761 w 10207200"/>
                  <a:gd name="connsiteY28" fmla="*/ 5312229 h 5483288"/>
                  <a:gd name="connsiteX29" fmla="*/ 548390 w 10207200"/>
                  <a:gd name="connsiteY29" fmla="*/ 5268686 h 5483288"/>
                  <a:gd name="connsiteX30" fmla="*/ 54904 w 10207200"/>
                  <a:gd name="connsiteY30" fmla="*/ 5355772 h 5483288"/>
                  <a:gd name="connsiteX31" fmla="*/ 29867 w 10207200"/>
                  <a:gd name="connsiteY31" fmla="*/ 4897237 h 5483288"/>
                  <a:gd name="connsiteX32" fmla="*/ 14934 w 10207200"/>
                  <a:gd name="connsiteY32" fmla="*/ 4511273 h 5483288"/>
                  <a:gd name="connsiteX33" fmla="*/ 61631 w 10207200"/>
                  <a:gd name="connsiteY33" fmla="*/ 4049487 h 5483288"/>
                  <a:gd name="connsiteX34" fmla="*/ 141990 w 10207200"/>
                  <a:gd name="connsiteY34" fmla="*/ 3686629 h 5483288"/>
                  <a:gd name="connsiteX35" fmla="*/ 64366 w 10207200"/>
                  <a:gd name="connsiteY35" fmla="*/ 3539400 h 5483288"/>
                  <a:gd name="connsiteX36" fmla="*/ 325178 w 10207200"/>
                  <a:gd name="connsiteY36" fmla="*/ 3437216 h 5483288"/>
                  <a:gd name="connsiteX37" fmla="*/ 55741 w 10207200"/>
                  <a:gd name="connsiteY37" fmla="*/ 3315181 h 5483288"/>
                  <a:gd name="connsiteX38" fmla="*/ 131467 w 10207200"/>
                  <a:gd name="connsiteY38" fmla="*/ 2821694 h 5483288"/>
                  <a:gd name="connsiteX39" fmla="*/ 9463 w 10207200"/>
                  <a:gd name="connsiteY39" fmla="*/ 2401947 h 5483288"/>
                  <a:gd name="connsiteX40" fmla="*/ 127475 w 10207200"/>
                  <a:gd name="connsiteY40" fmla="*/ 1988457 h 5483288"/>
                  <a:gd name="connsiteX41" fmla="*/ 0 w 10207200"/>
                  <a:gd name="connsiteY41" fmla="*/ 1719776 h 5483288"/>
                  <a:gd name="connsiteX42" fmla="*/ 261873 w 10207200"/>
                  <a:gd name="connsiteY42" fmla="*/ 1665891 h 5483288"/>
                  <a:gd name="connsiteX43" fmla="*/ 26713 w 10207200"/>
                  <a:gd name="connsiteY43" fmla="*/ 1615257 h 5483288"/>
                  <a:gd name="connsiteX44" fmla="*/ 116115 w 10207200"/>
                  <a:gd name="connsiteY44" fmla="*/ 1137453 h 5483288"/>
                  <a:gd name="connsiteX45" fmla="*/ 145563 w 10207200"/>
                  <a:gd name="connsiteY45" fmla="*/ 840661 h 5483288"/>
                  <a:gd name="connsiteX46" fmla="*/ 83933 w 10207200"/>
                  <a:gd name="connsiteY46" fmla="*/ 595086 h 5483288"/>
                  <a:gd name="connsiteX47" fmla="*/ 54904 w 10207200"/>
                  <a:gd name="connsiteY47" fmla="*/ 232229 h 5483288"/>
                  <a:gd name="connsiteX48" fmla="*/ 127475 w 10207200"/>
                  <a:gd name="connsiteY48" fmla="*/ 0 h 5483288"/>
                  <a:gd name="connsiteX0" fmla="*/ 67101 w 10207200"/>
                  <a:gd name="connsiteY0" fmla="*/ 0 h 5491880"/>
                  <a:gd name="connsiteX1" fmla="*/ 2667475 w 10207200"/>
                  <a:gd name="connsiteY1" fmla="*/ 95678 h 5491880"/>
                  <a:gd name="connsiteX2" fmla="*/ 5555818 w 10207200"/>
                  <a:gd name="connsiteY2" fmla="*/ 124707 h 5491880"/>
                  <a:gd name="connsiteX3" fmla="*/ 7195933 w 10207200"/>
                  <a:gd name="connsiteY3" fmla="*/ 240821 h 5491880"/>
                  <a:gd name="connsiteX4" fmla="*/ 8821533 w 10207200"/>
                  <a:gd name="connsiteY4" fmla="*/ 211792 h 5491880"/>
                  <a:gd name="connsiteX5" fmla="*/ 10142333 w 10207200"/>
                  <a:gd name="connsiteY5" fmla="*/ 313392 h 5491880"/>
                  <a:gd name="connsiteX6" fmla="*/ 10098790 w 10207200"/>
                  <a:gd name="connsiteY6" fmla="*/ 1576135 h 5491880"/>
                  <a:gd name="connsiteX7" fmla="*/ 9387590 w 10207200"/>
                  <a:gd name="connsiteY7" fmla="*/ 1793849 h 5491880"/>
                  <a:gd name="connsiteX8" fmla="*/ 10111490 w 10207200"/>
                  <a:gd name="connsiteY8" fmla="*/ 1911778 h 5491880"/>
                  <a:gd name="connsiteX9" fmla="*/ 10171361 w 10207200"/>
                  <a:gd name="connsiteY9" fmla="*/ 2505049 h 5491880"/>
                  <a:gd name="connsiteX10" fmla="*/ 10200390 w 10207200"/>
                  <a:gd name="connsiteY10" fmla="*/ 3071107 h 5491880"/>
                  <a:gd name="connsiteX11" fmla="*/ 10113304 w 10207200"/>
                  <a:gd name="connsiteY11" fmla="*/ 3274307 h 5491880"/>
                  <a:gd name="connsiteX12" fmla="*/ 10185875 w 10207200"/>
                  <a:gd name="connsiteY12" fmla="*/ 3492021 h 5491880"/>
                  <a:gd name="connsiteX13" fmla="*/ 9590790 w 10207200"/>
                  <a:gd name="connsiteY13" fmla="*/ 3637164 h 5491880"/>
                  <a:gd name="connsiteX14" fmla="*/ 10026218 w 10207200"/>
                  <a:gd name="connsiteY14" fmla="*/ 3738764 h 5491880"/>
                  <a:gd name="connsiteX15" fmla="*/ 10173175 w 10207200"/>
                  <a:gd name="connsiteY15" fmla="*/ 3860321 h 5491880"/>
                  <a:gd name="connsiteX16" fmla="*/ 10026218 w 10207200"/>
                  <a:gd name="connsiteY16" fmla="*/ 4449964 h 5491880"/>
                  <a:gd name="connsiteX17" fmla="*/ 10040733 w 10207200"/>
                  <a:gd name="connsiteY17" fmla="*/ 4899907 h 5491880"/>
                  <a:gd name="connsiteX18" fmla="*/ 10207200 w 10207200"/>
                  <a:gd name="connsiteY18" fmla="*/ 5491880 h 5491880"/>
                  <a:gd name="connsiteX19" fmla="*/ 9358561 w 10207200"/>
                  <a:gd name="connsiteY19" fmla="*/ 5320821 h 5491880"/>
                  <a:gd name="connsiteX20" fmla="*/ 8008733 w 10207200"/>
                  <a:gd name="connsiteY20" fmla="*/ 5393392 h 5491880"/>
                  <a:gd name="connsiteX21" fmla="*/ 7108847 w 10207200"/>
                  <a:gd name="connsiteY21" fmla="*/ 5422421 h 5491880"/>
                  <a:gd name="connsiteX22" fmla="*/ 6136390 w 10207200"/>
                  <a:gd name="connsiteY22" fmla="*/ 5378878 h 5491880"/>
                  <a:gd name="connsiteX23" fmla="*/ 5512275 w 10207200"/>
                  <a:gd name="connsiteY23" fmla="*/ 5378878 h 5491880"/>
                  <a:gd name="connsiteX24" fmla="*/ 4757533 w 10207200"/>
                  <a:gd name="connsiteY24" fmla="*/ 5422421 h 5491880"/>
                  <a:gd name="connsiteX25" fmla="*/ 4147933 w 10207200"/>
                  <a:gd name="connsiteY25" fmla="*/ 5335335 h 5491880"/>
                  <a:gd name="connsiteX26" fmla="*/ 3668961 w 10207200"/>
                  <a:gd name="connsiteY26" fmla="*/ 5364364 h 5491880"/>
                  <a:gd name="connsiteX27" fmla="*/ 2899704 w 10207200"/>
                  <a:gd name="connsiteY27" fmla="*/ 5277278 h 5491880"/>
                  <a:gd name="connsiteX28" fmla="*/ 1941761 w 10207200"/>
                  <a:gd name="connsiteY28" fmla="*/ 5320821 h 5491880"/>
                  <a:gd name="connsiteX29" fmla="*/ 548390 w 10207200"/>
                  <a:gd name="connsiteY29" fmla="*/ 5277278 h 5491880"/>
                  <a:gd name="connsiteX30" fmla="*/ 54904 w 10207200"/>
                  <a:gd name="connsiteY30" fmla="*/ 5364364 h 5491880"/>
                  <a:gd name="connsiteX31" fmla="*/ 29867 w 10207200"/>
                  <a:gd name="connsiteY31" fmla="*/ 4905829 h 5491880"/>
                  <a:gd name="connsiteX32" fmla="*/ 14934 w 10207200"/>
                  <a:gd name="connsiteY32" fmla="*/ 4519865 h 5491880"/>
                  <a:gd name="connsiteX33" fmla="*/ 61631 w 10207200"/>
                  <a:gd name="connsiteY33" fmla="*/ 4058079 h 5491880"/>
                  <a:gd name="connsiteX34" fmla="*/ 141990 w 10207200"/>
                  <a:gd name="connsiteY34" fmla="*/ 3695221 h 5491880"/>
                  <a:gd name="connsiteX35" fmla="*/ 64366 w 10207200"/>
                  <a:gd name="connsiteY35" fmla="*/ 3547992 h 5491880"/>
                  <a:gd name="connsiteX36" fmla="*/ 325178 w 10207200"/>
                  <a:gd name="connsiteY36" fmla="*/ 3445808 h 5491880"/>
                  <a:gd name="connsiteX37" fmla="*/ 55741 w 10207200"/>
                  <a:gd name="connsiteY37" fmla="*/ 3323773 h 5491880"/>
                  <a:gd name="connsiteX38" fmla="*/ 131467 w 10207200"/>
                  <a:gd name="connsiteY38" fmla="*/ 2830286 h 5491880"/>
                  <a:gd name="connsiteX39" fmla="*/ 9463 w 10207200"/>
                  <a:gd name="connsiteY39" fmla="*/ 2410539 h 5491880"/>
                  <a:gd name="connsiteX40" fmla="*/ 127475 w 10207200"/>
                  <a:gd name="connsiteY40" fmla="*/ 1997049 h 5491880"/>
                  <a:gd name="connsiteX41" fmla="*/ 0 w 10207200"/>
                  <a:gd name="connsiteY41" fmla="*/ 1728368 h 5491880"/>
                  <a:gd name="connsiteX42" fmla="*/ 261873 w 10207200"/>
                  <a:gd name="connsiteY42" fmla="*/ 1674483 h 5491880"/>
                  <a:gd name="connsiteX43" fmla="*/ 26713 w 10207200"/>
                  <a:gd name="connsiteY43" fmla="*/ 1623849 h 5491880"/>
                  <a:gd name="connsiteX44" fmla="*/ 116115 w 10207200"/>
                  <a:gd name="connsiteY44" fmla="*/ 1146045 h 5491880"/>
                  <a:gd name="connsiteX45" fmla="*/ 145563 w 10207200"/>
                  <a:gd name="connsiteY45" fmla="*/ 849253 h 5491880"/>
                  <a:gd name="connsiteX46" fmla="*/ 83933 w 10207200"/>
                  <a:gd name="connsiteY46" fmla="*/ 603678 h 5491880"/>
                  <a:gd name="connsiteX47" fmla="*/ 54904 w 10207200"/>
                  <a:gd name="connsiteY47" fmla="*/ 240821 h 5491880"/>
                  <a:gd name="connsiteX48" fmla="*/ 67101 w 10207200"/>
                  <a:gd name="connsiteY48" fmla="*/ 0 h 5491880"/>
                  <a:gd name="connsiteX0" fmla="*/ 67101 w 10207200"/>
                  <a:gd name="connsiteY0" fmla="*/ 0 h 5491880"/>
                  <a:gd name="connsiteX1" fmla="*/ 2667475 w 10207200"/>
                  <a:gd name="connsiteY1" fmla="*/ 95678 h 5491880"/>
                  <a:gd name="connsiteX2" fmla="*/ 5555818 w 10207200"/>
                  <a:gd name="connsiteY2" fmla="*/ 124707 h 5491880"/>
                  <a:gd name="connsiteX3" fmla="*/ 7195933 w 10207200"/>
                  <a:gd name="connsiteY3" fmla="*/ 240821 h 5491880"/>
                  <a:gd name="connsiteX4" fmla="*/ 8821533 w 10207200"/>
                  <a:gd name="connsiteY4" fmla="*/ 211792 h 5491880"/>
                  <a:gd name="connsiteX5" fmla="*/ 10142333 w 10207200"/>
                  <a:gd name="connsiteY5" fmla="*/ 313392 h 5491880"/>
                  <a:gd name="connsiteX6" fmla="*/ 10098790 w 10207200"/>
                  <a:gd name="connsiteY6" fmla="*/ 1576135 h 5491880"/>
                  <a:gd name="connsiteX7" fmla="*/ 9672209 w 10207200"/>
                  <a:gd name="connsiteY7" fmla="*/ 1768074 h 5491880"/>
                  <a:gd name="connsiteX8" fmla="*/ 10111490 w 10207200"/>
                  <a:gd name="connsiteY8" fmla="*/ 1911778 h 5491880"/>
                  <a:gd name="connsiteX9" fmla="*/ 10171361 w 10207200"/>
                  <a:gd name="connsiteY9" fmla="*/ 2505049 h 5491880"/>
                  <a:gd name="connsiteX10" fmla="*/ 10200390 w 10207200"/>
                  <a:gd name="connsiteY10" fmla="*/ 3071107 h 5491880"/>
                  <a:gd name="connsiteX11" fmla="*/ 10113304 w 10207200"/>
                  <a:gd name="connsiteY11" fmla="*/ 3274307 h 5491880"/>
                  <a:gd name="connsiteX12" fmla="*/ 10185875 w 10207200"/>
                  <a:gd name="connsiteY12" fmla="*/ 3492021 h 5491880"/>
                  <a:gd name="connsiteX13" fmla="*/ 9590790 w 10207200"/>
                  <a:gd name="connsiteY13" fmla="*/ 3637164 h 5491880"/>
                  <a:gd name="connsiteX14" fmla="*/ 10026218 w 10207200"/>
                  <a:gd name="connsiteY14" fmla="*/ 3738764 h 5491880"/>
                  <a:gd name="connsiteX15" fmla="*/ 10173175 w 10207200"/>
                  <a:gd name="connsiteY15" fmla="*/ 3860321 h 5491880"/>
                  <a:gd name="connsiteX16" fmla="*/ 10026218 w 10207200"/>
                  <a:gd name="connsiteY16" fmla="*/ 4449964 h 5491880"/>
                  <a:gd name="connsiteX17" fmla="*/ 10040733 w 10207200"/>
                  <a:gd name="connsiteY17" fmla="*/ 4899907 h 5491880"/>
                  <a:gd name="connsiteX18" fmla="*/ 10207200 w 10207200"/>
                  <a:gd name="connsiteY18" fmla="*/ 5491880 h 5491880"/>
                  <a:gd name="connsiteX19" fmla="*/ 9358561 w 10207200"/>
                  <a:gd name="connsiteY19" fmla="*/ 5320821 h 5491880"/>
                  <a:gd name="connsiteX20" fmla="*/ 8008733 w 10207200"/>
                  <a:gd name="connsiteY20" fmla="*/ 5393392 h 5491880"/>
                  <a:gd name="connsiteX21" fmla="*/ 7108847 w 10207200"/>
                  <a:gd name="connsiteY21" fmla="*/ 5422421 h 5491880"/>
                  <a:gd name="connsiteX22" fmla="*/ 6136390 w 10207200"/>
                  <a:gd name="connsiteY22" fmla="*/ 5378878 h 5491880"/>
                  <a:gd name="connsiteX23" fmla="*/ 5512275 w 10207200"/>
                  <a:gd name="connsiteY23" fmla="*/ 5378878 h 5491880"/>
                  <a:gd name="connsiteX24" fmla="*/ 4757533 w 10207200"/>
                  <a:gd name="connsiteY24" fmla="*/ 5422421 h 5491880"/>
                  <a:gd name="connsiteX25" fmla="*/ 4147933 w 10207200"/>
                  <a:gd name="connsiteY25" fmla="*/ 5335335 h 5491880"/>
                  <a:gd name="connsiteX26" fmla="*/ 3668961 w 10207200"/>
                  <a:gd name="connsiteY26" fmla="*/ 5364364 h 5491880"/>
                  <a:gd name="connsiteX27" fmla="*/ 2899704 w 10207200"/>
                  <a:gd name="connsiteY27" fmla="*/ 5277278 h 5491880"/>
                  <a:gd name="connsiteX28" fmla="*/ 1941761 w 10207200"/>
                  <a:gd name="connsiteY28" fmla="*/ 5320821 h 5491880"/>
                  <a:gd name="connsiteX29" fmla="*/ 548390 w 10207200"/>
                  <a:gd name="connsiteY29" fmla="*/ 5277278 h 5491880"/>
                  <a:gd name="connsiteX30" fmla="*/ 54904 w 10207200"/>
                  <a:gd name="connsiteY30" fmla="*/ 5364364 h 5491880"/>
                  <a:gd name="connsiteX31" fmla="*/ 29867 w 10207200"/>
                  <a:gd name="connsiteY31" fmla="*/ 4905829 h 5491880"/>
                  <a:gd name="connsiteX32" fmla="*/ 14934 w 10207200"/>
                  <a:gd name="connsiteY32" fmla="*/ 4519865 h 5491880"/>
                  <a:gd name="connsiteX33" fmla="*/ 61631 w 10207200"/>
                  <a:gd name="connsiteY33" fmla="*/ 4058079 h 5491880"/>
                  <a:gd name="connsiteX34" fmla="*/ 141990 w 10207200"/>
                  <a:gd name="connsiteY34" fmla="*/ 3695221 h 5491880"/>
                  <a:gd name="connsiteX35" fmla="*/ 64366 w 10207200"/>
                  <a:gd name="connsiteY35" fmla="*/ 3547992 h 5491880"/>
                  <a:gd name="connsiteX36" fmla="*/ 325178 w 10207200"/>
                  <a:gd name="connsiteY36" fmla="*/ 3445808 h 5491880"/>
                  <a:gd name="connsiteX37" fmla="*/ 55741 w 10207200"/>
                  <a:gd name="connsiteY37" fmla="*/ 3323773 h 5491880"/>
                  <a:gd name="connsiteX38" fmla="*/ 131467 w 10207200"/>
                  <a:gd name="connsiteY38" fmla="*/ 2830286 h 5491880"/>
                  <a:gd name="connsiteX39" fmla="*/ 9463 w 10207200"/>
                  <a:gd name="connsiteY39" fmla="*/ 2410539 h 5491880"/>
                  <a:gd name="connsiteX40" fmla="*/ 127475 w 10207200"/>
                  <a:gd name="connsiteY40" fmla="*/ 1997049 h 5491880"/>
                  <a:gd name="connsiteX41" fmla="*/ 0 w 10207200"/>
                  <a:gd name="connsiteY41" fmla="*/ 1728368 h 5491880"/>
                  <a:gd name="connsiteX42" fmla="*/ 261873 w 10207200"/>
                  <a:gd name="connsiteY42" fmla="*/ 1674483 h 5491880"/>
                  <a:gd name="connsiteX43" fmla="*/ 26713 w 10207200"/>
                  <a:gd name="connsiteY43" fmla="*/ 1623849 h 5491880"/>
                  <a:gd name="connsiteX44" fmla="*/ 116115 w 10207200"/>
                  <a:gd name="connsiteY44" fmla="*/ 1146045 h 5491880"/>
                  <a:gd name="connsiteX45" fmla="*/ 145563 w 10207200"/>
                  <a:gd name="connsiteY45" fmla="*/ 849253 h 5491880"/>
                  <a:gd name="connsiteX46" fmla="*/ 83933 w 10207200"/>
                  <a:gd name="connsiteY46" fmla="*/ 603678 h 5491880"/>
                  <a:gd name="connsiteX47" fmla="*/ 54904 w 10207200"/>
                  <a:gd name="connsiteY47" fmla="*/ 240821 h 5491880"/>
                  <a:gd name="connsiteX48" fmla="*/ 67101 w 10207200"/>
                  <a:gd name="connsiteY48" fmla="*/ 0 h 5491880"/>
                  <a:gd name="connsiteX0" fmla="*/ 67101 w 10207200"/>
                  <a:gd name="connsiteY0" fmla="*/ 0 h 5491880"/>
                  <a:gd name="connsiteX1" fmla="*/ 2667475 w 10207200"/>
                  <a:gd name="connsiteY1" fmla="*/ 95678 h 5491880"/>
                  <a:gd name="connsiteX2" fmla="*/ 5555818 w 10207200"/>
                  <a:gd name="connsiteY2" fmla="*/ 124707 h 5491880"/>
                  <a:gd name="connsiteX3" fmla="*/ 7195933 w 10207200"/>
                  <a:gd name="connsiteY3" fmla="*/ 240821 h 5491880"/>
                  <a:gd name="connsiteX4" fmla="*/ 8821533 w 10207200"/>
                  <a:gd name="connsiteY4" fmla="*/ 211792 h 5491880"/>
                  <a:gd name="connsiteX5" fmla="*/ 10142333 w 10207200"/>
                  <a:gd name="connsiteY5" fmla="*/ 313392 h 5491880"/>
                  <a:gd name="connsiteX6" fmla="*/ 10124664 w 10207200"/>
                  <a:gd name="connsiteY6" fmla="*/ 1567544 h 5491880"/>
                  <a:gd name="connsiteX7" fmla="*/ 9672209 w 10207200"/>
                  <a:gd name="connsiteY7" fmla="*/ 1768074 h 5491880"/>
                  <a:gd name="connsiteX8" fmla="*/ 10111490 w 10207200"/>
                  <a:gd name="connsiteY8" fmla="*/ 1911778 h 5491880"/>
                  <a:gd name="connsiteX9" fmla="*/ 10171361 w 10207200"/>
                  <a:gd name="connsiteY9" fmla="*/ 2505049 h 5491880"/>
                  <a:gd name="connsiteX10" fmla="*/ 10200390 w 10207200"/>
                  <a:gd name="connsiteY10" fmla="*/ 3071107 h 5491880"/>
                  <a:gd name="connsiteX11" fmla="*/ 10113304 w 10207200"/>
                  <a:gd name="connsiteY11" fmla="*/ 3274307 h 5491880"/>
                  <a:gd name="connsiteX12" fmla="*/ 10185875 w 10207200"/>
                  <a:gd name="connsiteY12" fmla="*/ 3492021 h 5491880"/>
                  <a:gd name="connsiteX13" fmla="*/ 9590790 w 10207200"/>
                  <a:gd name="connsiteY13" fmla="*/ 3637164 h 5491880"/>
                  <a:gd name="connsiteX14" fmla="*/ 10026218 w 10207200"/>
                  <a:gd name="connsiteY14" fmla="*/ 3738764 h 5491880"/>
                  <a:gd name="connsiteX15" fmla="*/ 10173175 w 10207200"/>
                  <a:gd name="connsiteY15" fmla="*/ 3860321 h 5491880"/>
                  <a:gd name="connsiteX16" fmla="*/ 10026218 w 10207200"/>
                  <a:gd name="connsiteY16" fmla="*/ 4449964 h 5491880"/>
                  <a:gd name="connsiteX17" fmla="*/ 10040733 w 10207200"/>
                  <a:gd name="connsiteY17" fmla="*/ 4899907 h 5491880"/>
                  <a:gd name="connsiteX18" fmla="*/ 10207200 w 10207200"/>
                  <a:gd name="connsiteY18" fmla="*/ 5491880 h 5491880"/>
                  <a:gd name="connsiteX19" fmla="*/ 9358561 w 10207200"/>
                  <a:gd name="connsiteY19" fmla="*/ 5320821 h 5491880"/>
                  <a:gd name="connsiteX20" fmla="*/ 8008733 w 10207200"/>
                  <a:gd name="connsiteY20" fmla="*/ 5393392 h 5491880"/>
                  <a:gd name="connsiteX21" fmla="*/ 7108847 w 10207200"/>
                  <a:gd name="connsiteY21" fmla="*/ 5422421 h 5491880"/>
                  <a:gd name="connsiteX22" fmla="*/ 6136390 w 10207200"/>
                  <a:gd name="connsiteY22" fmla="*/ 5378878 h 5491880"/>
                  <a:gd name="connsiteX23" fmla="*/ 5512275 w 10207200"/>
                  <a:gd name="connsiteY23" fmla="*/ 5378878 h 5491880"/>
                  <a:gd name="connsiteX24" fmla="*/ 4757533 w 10207200"/>
                  <a:gd name="connsiteY24" fmla="*/ 5422421 h 5491880"/>
                  <a:gd name="connsiteX25" fmla="*/ 4147933 w 10207200"/>
                  <a:gd name="connsiteY25" fmla="*/ 5335335 h 5491880"/>
                  <a:gd name="connsiteX26" fmla="*/ 3668961 w 10207200"/>
                  <a:gd name="connsiteY26" fmla="*/ 5364364 h 5491880"/>
                  <a:gd name="connsiteX27" fmla="*/ 2899704 w 10207200"/>
                  <a:gd name="connsiteY27" fmla="*/ 5277278 h 5491880"/>
                  <a:gd name="connsiteX28" fmla="*/ 1941761 w 10207200"/>
                  <a:gd name="connsiteY28" fmla="*/ 5320821 h 5491880"/>
                  <a:gd name="connsiteX29" fmla="*/ 548390 w 10207200"/>
                  <a:gd name="connsiteY29" fmla="*/ 5277278 h 5491880"/>
                  <a:gd name="connsiteX30" fmla="*/ 54904 w 10207200"/>
                  <a:gd name="connsiteY30" fmla="*/ 5364364 h 5491880"/>
                  <a:gd name="connsiteX31" fmla="*/ 29867 w 10207200"/>
                  <a:gd name="connsiteY31" fmla="*/ 4905829 h 5491880"/>
                  <a:gd name="connsiteX32" fmla="*/ 14934 w 10207200"/>
                  <a:gd name="connsiteY32" fmla="*/ 4519865 h 5491880"/>
                  <a:gd name="connsiteX33" fmla="*/ 61631 w 10207200"/>
                  <a:gd name="connsiteY33" fmla="*/ 4058079 h 5491880"/>
                  <a:gd name="connsiteX34" fmla="*/ 141990 w 10207200"/>
                  <a:gd name="connsiteY34" fmla="*/ 3695221 h 5491880"/>
                  <a:gd name="connsiteX35" fmla="*/ 64366 w 10207200"/>
                  <a:gd name="connsiteY35" fmla="*/ 3547992 h 5491880"/>
                  <a:gd name="connsiteX36" fmla="*/ 325178 w 10207200"/>
                  <a:gd name="connsiteY36" fmla="*/ 3445808 h 5491880"/>
                  <a:gd name="connsiteX37" fmla="*/ 55741 w 10207200"/>
                  <a:gd name="connsiteY37" fmla="*/ 3323773 h 5491880"/>
                  <a:gd name="connsiteX38" fmla="*/ 131467 w 10207200"/>
                  <a:gd name="connsiteY38" fmla="*/ 2830286 h 5491880"/>
                  <a:gd name="connsiteX39" fmla="*/ 9463 w 10207200"/>
                  <a:gd name="connsiteY39" fmla="*/ 2410539 h 5491880"/>
                  <a:gd name="connsiteX40" fmla="*/ 127475 w 10207200"/>
                  <a:gd name="connsiteY40" fmla="*/ 1997049 h 5491880"/>
                  <a:gd name="connsiteX41" fmla="*/ 0 w 10207200"/>
                  <a:gd name="connsiteY41" fmla="*/ 1728368 h 5491880"/>
                  <a:gd name="connsiteX42" fmla="*/ 261873 w 10207200"/>
                  <a:gd name="connsiteY42" fmla="*/ 1674483 h 5491880"/>
                  <a:gd name="connsiteX43" fmla="*/ 26713 w 10207200"/>
                  <a:gd name="connsiteY43" fmla="*/ 1623849 h 5491880"/>
                  <a:gd name="connsiteX44" fmla="*/ 116115 w 10207200"/>
                  <a:gd name="connsiteY44" fmla="*/ 1146045 h 5491880"/>
                  <a:gd name="connsiteX45" fmla="*/ 145563 w 10207200"/>
                  <a:gd name="connsiteY45" fmla="*/ 849253 h 5491880"/>
                  <a:gd name="connsiteX46" fmla="*/ 83933 w 10207200"/>
                  <a:gd name="connsiteY46" fmla="*/ 603678 h 5491880"/>
                  <a:gd name="connsiteX47" fmla="*/ 54904 w 10207200"/>
                  <a:gd name="connsiteY47" fmla="*/ 240821 h 5491880"/>
                  <a:gd name="connsiteX48" fmla="*/ 67101 w 10207200"/>
                  <a:gd name="connsiteY48" fmla="*/ 0 h 5491880"/>
                  <a:gd name="connsiteX0" fmla="*/ 67101 w 10236787"/>
                  <a:gd name="connsiteY0" fmla="*/ 0 h 5491880"/>
                  <a:gd name="connsiteX1" fmla="*/ 2667475 w 10236787"/>
                  <a:gd name="connsiteY1" fmla="*/ 95678 h 5491880"/>
                  <a:gd name="connsiteX2" fmla="*/ 5555818 w 10236787"/>
                  <a:gd name="connsiteY2" fmla="*/ 124707 h 5491880"/>
                  <a:gd name="connsiteX3" fmla="*/ 7195933 w 10236787"/>
                  <a:gd name="connsiteY3" fmla="*/ 240821 h 5491880"/>
                  <a:gd name="connsiteX4" fmla="*/ 8821533 w 10236787"/>
                  <a:gd name="connsiteY4" fmla="*/ 211792 h 5491880"/>
                  <a:gd name="connsiteX5" fmla="*/ 10142333 w 10236787"/>
                  <a:gd name="connsiteY5" fmla="*/ 313392 h 5491880"/>
                  <a:gd name="connsiteX6" fmla="*/ 10236787 w 10236787"/>
                  <a:gd name="connsiteY6" fmla="*/ 1490218 h 5491880"/>
                  <a:gd name="connsiteX7" fmla="*/ 9672209 w 10236787"/>
                  <a:gd name="connsiteY7" fmla="*/ 1768074 h 5491880"/>
                  <a:gd name="connsiteX8" fmla="*/ 10111490 w 10236787"/>
                  <a:gd name="connsiteY8" fmla="*/ 1911778 h 5491880"/>
                  <a:gd name="connsiteX9" fmla="*/ 10171361 w 10236787"/>
                  <a:gd name="connsiteY9" fmla="*/ 2505049 h 5491880"/>
                  <a:gd name="connsiteX10" fmla="*/ 10200390 w 10236787"/>
                  <a:gd name="connsiteY10" fmla="*/ 3071107 h 5491880"/>
                  <a:gd name="connsiteX11" fmla="*/ 10113304 w 10236787"/>
                  <a:gd name="connsiteY11" fmla="*/ 3274307 h 5491880"/>
                  <a:gd name="connsiteX12" fmla="*/ 10185875 w 10236787"/>
                  <a:gd name="connsiteY12" fmla="*/ 3492021 h 5491880"/>
                  <a:gd name="connsiteX13" fmla="*/ 9590790 w 10236787"/>
                  <a:gd name="connsiteY13" fmla="*/ 3637164 h 5491880"/>
                  <a:gd name="connsiteX14" fmla="*/ 10026218 w 10236787"/>
                  <a:gd name="connsiteY14" fmla="*/ 3738764 h 5491880"/>
                  <a:gd name="connsiteX15" fmla="*/ 10173175 w 10236787"/>
                  <a:gd name="connsiteY15" fmla="*/ 3860321 h 5491880"/>
                  <a:gd name="connsiteX16" fmla="*/ 10026218 w 10236787"/>
                  <a:gd name="connsiteY16" fmla="*/ 4449964 h 5491880"/>
                  <a:gd name="connsiteX17" fmla="*/ 10040733 w 10236787"/>
                  <a:gd name="connsiteY17" fmla="*/ 4899907 h 5491880"/>
                  <a:gd name="connsiteX18" fmla="*/ 10207200 w 10236787"/>
                  <a:gd name="connsiteY18" fmla="*/ 5491880 h 5491880"/>
                  <a:gd name="connsiteX19" fmla="*/ 9358561 w 10236787"/>
                  <a:gd name="connsiteY19" fmla="*/ 5320821 h 5491880"/>
                  <a:gd name="connsiteX20" fmla="*/ 8008733 w 10236787"/>
                  <a:gd name="connsiteY20" fmla="*/ 5393392 h 5491880"/>
                  <a:gd name="connsiteX21" fmla="*/ 7108847 w 10236787"/>
                  <a:gd name="connsiteY21" fmla="*/ 5422421 h 5491880"/>
                  <a:gd name="connsiteX22" fmla="*/ 6136390 w 10236787"/>
                  <a:gd name="connsiteY22" fmla="*/ 5378878 h 5491880"/>
                  <a:gd name="connsiteX23" fmla="*/ 5512275 w 10236787"/>
                  <a:gd name="connsiteY23" fmla="*/ 5378878 h 5491880"/>
                  <a:gd name="connsiteX24" fmla="*/ 4757533 w 10236787"/>
                  <a:gd name="connsiteY24" fmla="*/ 5422421 h 5491880"/>
                  <a:gd name="connsiteX25" fmla="*/ 4147933 w 10236787"/>
                  <a:gd name="connsiteY25" fmla="*/ 5335335 h 5491880"/>
                  <a:gd name="connsiteX26" fmla="*/ 3668961 w 10236787"/>
                  <a:gd name="connsiteY26" fmla="*/ 5364364 h 5491880"/>
                  <a:gd name="connsiteX27" fmla="*/ 2899704 w 10236787"/>
                  <a:gd name="connsiteY27" fmla="*/ 5277278 h 5491880"/>
                  <a:gd name="connsiteX28" fmla="*/ 1941761 w 10236787"/>
                  <a:gd name="connsiteY28" fmla="*/ 5320821 h 5491880"/>
                  <a:gd name="connsiteX29" fmla="*/ 548390 w 10236787"/>
                  <a:gd name="connsiteY29" fmla="*/ 5277278 h 5491880"/>
                  <a:gd name="connsiteX30" fmla="*/ 54904 w 10236787"/>
                  <a:gd name="connsiteY30" fmla="*/ 5364364 h 5491880"/>
                  <a:gd name="connsiteX31" fmla="*/ 29867 w 10236787"/>
                  <a:gd name="connsiteY31" fmla="*/ 4905829 h 5491880"/>
                  <a:gd name="connsiteX32" fmla="*/ 14934 w 10236787"/>
                  <a:gd name="connsiteY32" fmla="*/ 4519865 h 5491880"/>
                  <a:gd name="connsiteX33" fmla="*/ 61631 w 10236787"/>
                  <a:gd name="connsiteY33" fmla="*/ 4058079 h 5491880"/>
                  <a:gd name="connsiteX34" fmla="*/ 141990 w 10236787"/>
                  <a:gd name="connsiteY34" fmla="*/ 3695221 h 5491880"/>
                  <a:gd name="connsiteX35" fmla="*/ 64366 w 10236787"/>
                  <a:gd name="connsiteY35" fmla="*/ 3547992 h 5491880"/>
                  <a:gd name="connsiteX36" fmla="*/ 325178 w 10236787"/>
                  <a:gd name="connsiteY36" fmla="*/ 3445808 h 5491880"/>
                  <a:gd name="connsiteX37" fmla="*/ 55741 w 10236787"/>
                  <a:gd name="connsiteY37" fmla="*/ 3323773 h 5491880"/>
                  <a:gd name="connsiteX38" fmla="*/ 131467 w 10236787"/>
                  <a:gd name="connsiteY38" fmla="*/ 2830286 h 5491880"/>
                  <a:gd name="connsiteX39" fmla="*/ 9463 w 10236787"/>
                  <a:gd name="connsiteY39" fmla="*/ 2410539 h 5491880"/>
                  <a:gd name="connsiteX40" fmla="*/ 127475 w 10236787"/>
                  <a:gd name="connsiteY40" fmla="*/ 1997049 h 5491880"/>
                  <a:gd name="connsiteX41" fmla="*/ 0 w 10236787"/>
                  <a:gd name="connsiteY41" fmla="*/ 1728368 h 5491880"/>
                  <a:gd name="connsiteX42" fmla="*/ 261873 w 10236787"/>
                  <a:gd name="connsiteY42" fmla="*/ 1674483 h 5491880"/>
                  <a:gd name="connsiteX43" fmla="*/ 26713 w 10236787"/>
                  <a:gd name="connsiteY43" fmla="*/ 1623849 h 5491880"/>
                  <a:gd name="connsiteX44" fmla="*/ 116115 w 10236787"/>
                  <a:gd name="connsiteY44" fmla="*/ 1146045 h 5491880"/>
                  <a:gd name="connsiteX45" fmla="*/ 145563 w 10236787"/>
                  <a:gd name="connsiteY45" fmla="*/ 849253 h 5491880"/>
                  <a:gd name="connsiteX46" fmla="*/ 83933 w 10236787"/>
                  <a:gd name="connsiteY46" fmla="*/ 603678 h 5491880"/>
                  <a:gd name="connsiteX47" fmla="*/ 54904 w 10236787"/>
                  <a:gd name="connsiteY47" fmla="*/ 240821 h 5491880"/>
                  <a:gd name="connsiteX48" fmla="*/ 67101 w 10236787"/>
                  <a:gd name="connsiteY48" fmla="*/ 0 h 5491880"/>
                  <a:gd name="connsiteX0" fmla="*/ 67101 w 10236787"/>
                  <a:gd name="connsiteY0" fmla="*/ 0 h 5491880"/>
                  <a:gd name="connsiteX1" fmla="*/ 2667475 w 10236787"/>
                  <a:gd name="connsiteY1" fmla="*/ 95678 h 5491880"/>
                  <a:gd name="connsiteX2" fmla="*/ 5555818 w 10236787"/>
                  <a:gd name="connsiteY2" fmla="*/ 124707 h 5491880"/>
                  <a:gd name="connsiteX3" fmla="*/ 7195933 w 10236787"/>
                  <a:gd name="connsiteY3" fmla="*/ 240821 h 5491880"/>
                  <a:gd name="connsiteX4" fmla="*/ 8821533 w 10236787"/>
                  <a:gd name="connsiteY4" fmla="*/ 211792 h 5491880"/>
                  <a:gd name="connsiteX5" fmla="*/ 10142333 w 10236787"/>
                  <a:gd name="connsiteY5" fmla="*/ 313392 h 5491880"/>
                  <a:gd name="connsiteX6" fmla="*/ 10236787 w 10236787"/>
                  <a:gd name="connsiteY6" fmla="*/ 1490218 h 5491880"/>
                  <a:gd name="connsiteX7" fmla="*/ 9672209 w 10236787"/>
                  <a:gd name="connsiteY7" fmla="*/ 1768074 h 5491880"/>
                  <a:gd name="connsiteX8" fmla="*/ 10214988 w 10236787"/>
                  <a:gd name="connsiteY8" fmla="*/ 1851635 h 5491880"/>
                  <a:gd name="connsiteX9" fmla="*/ 10171361 w 10236787"/>
                  <a:gd name="connsiteY9" fmla="*/ 2505049 h 5491880"/>
                  <a:gd name="connsiteX10" fmla="*/ 10200390 w 10236787"/>
                  <a:gd name="connsiteY10" fmla="*/ 3071107 h 5491880"/>
                  <a:gd name="connsiteX11" fmla="*/ 10113304 w 10236787"/>
                  <a:gd name="connsiteY11" fmla="*/ 3274307 h 5491880"/>
                  <a:gd name="connsiteX12" fmla="*/ 10185875 w 10236787"/>
                  <a:gd name="connsiteY12" fmla="*/ 3492021 h 5491880"/>
                  <a:gd name="connsiteX13" fmla="*/ 9590790 w 10236787"/>
                  <a:gd name="connsiteY13" fmla="*/ 3637164 h 5491880"/>
                  <a:gd name="connsiteX14" fmla="*/ 10026218 w 10236787"/>
                  <a:gd name="connsiteY14" fmla="*/ 3738764 h 5491880"/>
                  <a:gd name="connsiteX15" fmla="*/ 10173175 w 10236787"/>
                  <a:gd name="connsiteY15" fmla="*/ 3860321 h 5491880"/>
                  <a:gd name="connsiteX16" fmla="*/ 10026218 w 10236787"/>
                  <a:gd name="connsiteY16" fmla="*/ 4449964 h 5491880"/>
                  <a:gd name="connsiteX17" fmla="*/ 10040733 w 10236787"/>
                  <a:gd name="connsiteY17" fmla="*/ 4899907 h 5491880"/>
                  <a:gd name="connsiteX18" fmla="*/ 10207200 w 10236787"/>
                  <a:gd name="connsiteY18" fmla="*/ 5491880 h 5491880"/>
                  <a:gd name="connsiteX19" fmla="*/ 9358561 w 10236787"/>
                  <a:gd name="connsiteY19" fmla="*/ 5320821 h 5491880"/>
                  <a:gd name="connsiteX20" fmla="*/ 8008733 w 10236787"/>
                  <a:gd name="connsiteY20" fmla="*/ 5393392 h 5491880"/>
                  <a:gd name="connsiteX21" fmla="*/ 7108847 w 10236787"/>
                  <a:gd name="connsiteY21" fmla="*/ 5422421 h 5491880"/>
                  <a:gd name="connsiteX22" fmla="*/ 6136390 w 10236787"/>
                  <a:gd name="connsiteY22" fmla="*/ 5378878 h 5491880"/>
                  <a:gd name="connsiteX23" fmla="*/ 5512275 w 10236787"/>
                  <a:gd name="connsiteY23" fmla="*/ 5378878 h 5491880"/>
                  <a:gd name="connsiteX24" fmla="*/ 4757533 w 10236787"/>
                  <a:gd name="connsiteY24" fmla="*/ 5422421 h 5491880"/>
                  <a:gd name="connsiteX25" fmla="*/ 4147933 w 10236787"/>
                  <a:gd name="connsiteY25" fmla="*/ 5335335 h 5491880"/>
                  <a:gd name="connsiteX26" fmla="*/ 3668961 w 10236787"/>
                  <a:gd name="connsiteY26" fmla="*/ 5364364 h 5491880"/>
                  <a:gd name="connsiteX27" fmla="*/ 2899704 w 10236787"/>
                  <a:gd name="connsiteY27" fmla="*/ 5277278 h 5491880"/>
                  <a:gd name="connsiteX28" fmla="*/ 1941761 w 10236787"/>
                  <a:gd name="connsiteY28" fmla="*/ 5320821 h 5491880"/>
                  <a:gd name="connsiteX29" fmla="*/ 548390 w 10236787"/>
                  <a:gd name="connsiteY29" fmla="*/ 5277278 h 5491880"/>
                  <a:gd name="connsiteX30" fmla="*/ 54904 w 10236787"/>
                  <a:gd name="connsiteY30" fmla="*/ 5364364 h 5491880"/>
                  <a:gd name="connsiteX31" fmla="*/ 29867 w 10236787"/>
                  <a:gd name="connsiteY31" fmla="*/ 4905829 h 5491880"/>
                  <a:gd name="connsiteX32" fmla="*/ 14934 w 10236787"/>
                  <a:gd name="connsiteY32" fmla="*/ 4519865 h 5491880"/>
                  <a:gd name="connsiteX33" fmla="*/ 61631 w 10236787"/>
                  <a:gd name="connsiteY33" fmla="*/ 4058079 h 5491880"/>
                  <a:gd name="connsiteX34" fmla="*/ 141990 w 10236787"/>
                  <a:gd name="connsiteY34" fmla="*/ 3695221 h 5491880"/>
                  <a:gd name="connsiteX35" fmla="*/ 64366 w 10236787"/>
                  <a:gd name="connsiteY35" fmla="*/ 3547992 h 5491880"/>
                  <a:gd name="connsiteX36" fmla="*/ 325178 w 10236787"/>
                  <a:gd name="connsiteY36" fmla="*/ 3445808 h 5491880"/>
                  <a:gd name="connsiteX37" fmla="*/ 55741 w 10236787"/>
                  <a:gd name="connsiteY37" fmla="*/ 3323773 h 5491880"/>
                  <a:gd name="connsiteX38" fmla="*/ 131467 w 10236787"/>
                  <a:gd name="connsiteY38" fmla="*/ 2830286 h 5491880"/>
                  <a:gd name="connsiteX39" fmla="*/ 9463 w 10236787"/>
                  <a:gd name="connsiteY39" fmla="*/ 2410539 h 5491880"/>
                  <a:gd name="connsiteX40" fmla="*/ 127475 w 10236787"/>
                  <a:gd name="connsiteY40" fmla="*/ 1997049 h 5491880"/>
                  <a:gd name="connsiteX41" fmla="*/ 0 w 10236787"/>
                  <a:gd name="connsiteY41" fmla="*/ 1728368 h 5491880"/>
                  <a:gd name="connsiteX42" fmla="*/ 261873 w 10236787"/>
                  <a:gd name="connsiteY42" fmla="*/ 1674483 h 5491880"/>
                  <a:gd name="connsiteX43" fmla="*/ 26713 w 10236787"/>
                  <a:gd name="connsiteY43" fmla="*/ 1623849 h 5491880"/>
                  <a:gd name="connsiteX44" fmla="*/ 116115 w 10236787"/>
                  <a:gd name="connsiteY44" fmla="*/ 1146045 h 5491880"/>
                  <a:gd name="connsiteX45" fmla="*/ 145563 w 10236787"/>
                  <a:gd name="connsiteY45" fmla="*/ 849253 h 5491880"/>
                  <a:gd name="connsiteX46" fmla="*/ 83933 w 10236787"/>
                  <a:gd name="connsiteY46" fmla="*/ 603678 h 5491880"/>
                  <a:gd name="connsiteX47" fmla="*/ 54904 w 10236787"/>
                  <a:gd name="connsiteY47" fmla="*/ 240821 h 5491880"/>
                  <a:gd name="connsiteX48" fmla="*/ 67101 w 10236787"/>
                  <a:gd name="connsiteY48" fmla="*/ 0 h 5491880"/>
                  <a:gd name="connsiteX0" fmla="*/ 67101 w 10283484"/>
                  <a:gd name="connsiteY0" fmla="*/ 0 h 5491880"/>
                  <a:gd name="connsiteX1" fmla="*/ 2667475 w 10283484"/>
                  <a:gd name="connsiteY1" fmla="*/ 95678 h 5491880"/>
                  <a:gd name="connsiteX2" fmla="*/ 5555818 w 10283484"/>
                  <a:gd name="connsiteY2" fmla="*/ 124707 h 5491880"/>
                  <a:gd name="connsiteX3" fmla="*/ 7195933 w 10283484"/>
                  <a:gd name="connsiteY3" fmla="*/ 240821 h 5491880"/>
                  <a:gd name="connsiteX4" fmla="*/ 8821533 w 10283484"/>
                  <a:gd name="connsiteY4" fmla="*/ 211792 h 5491880"/>
                  <a:gd name="connsiteX5" fmla="*/ 10142333 w 10283484"/>
                  <a:gd name="connsiteY5" fmla="*/ 313392 h 5491880"/>
                  <a:gd name="connsiteX6" fmla="*/ 10236787 w 10283484"/>
                  <a:gd name="connsiteY6" fmla="*/ 1490218 h 5491880"/>
                  <a:gd name="connsiteX7" fmla="*/ 9672209 w 10283484"/>
                  <a:gd name="connsiteY7" fmla="*/ 1768074 h 5491880"/>
                  <a:gd name="connsiteX8" fmla="*/ 10214988 w 10283484"/>
                  <a:gd name="connsiteY8" fmla="*/ 1851635 h 5491880"/>
                  <a:gd name="connsiteX9" fmla="*/ 10283484 w 10283484"/>
                  <a:gd name="connsiteY9" fmla="*/ 2350397 h 5491880"/>
                  <a:gd name="connsiteX10" fmla="*/ 10200390 w 10283484"/>
                  <a:gd name="connsiteY10" fmla="*/ 3071107 h 5491880"/>
                  <a:gd name="connsiteX11" fmla="*/ 10113304 w 10283484"/>
                  <a:gd name="connsiteY11" fmla="*/ 3274307 h 5491880"/>
                  <a:gd name="connsiteX12" fmla="*/ 10185875 w 10283484"/>
                  <a:gd name="connsiteY12" fmla="*/ 3492021 h 5491880"/>
                  <a:gd name="connsiteX13" fmla="*/ 9590790 w 10283484"/>
                  <a:gd name="connsiteY13" fmla="*/ 3637164 h 5491880"/>
                  <a:gd name="connsiteX14" fmla="*/ 10026218 w 10283484"/>
                  <a:gd name="connsiteY14" fmla="*/ 3738764 h 5491880"/>
                  <a:gd name="connsiteX15" fmla="*/ 10173175 w 10283484"/>
                  <a:gd name="connsiteY15" fmla="*/ 3860321 h 5491880"/>
                  <a:gd name="connsiteX16" fmla="*/ 10026218 w 10283484"/>
                  <a:gd name="connsiteY16" fmla="*/ 4449964 h 5491880"/>
                  <a:gd name="connsiteX17" fmla="*/ 10040733 w 10283484"/>
                  <a:gd name="connsiteY17" fmla="*/ 4899907 h 5491880"/>
                  <a:gd name="connsiteX18" fmla="*/ 10207200 w 10283484"/>
                  <a:gd name="connsiteY18" fmla="*/ 5491880 h 5491880"/>
                  <a:gd name="connsiteX19" fmla="*/ 9358561 w 10283484"/>
                  <a:gd name="connsiteY19" fmla="*/ 5320821 h 5491880"/>
                  <a:gd name="connsiteX20" fmla="*/ 8008733 w 10283484"/>
                  <a:gd name="connsiteY20" fmla="*/ 5393392 h 5491880"/>
                  <a:gd name="connsiteX21" fmla="*/ 7108847 w 10283484"/>
                  <a:gd name="connsiteY21" fmla="*/ 5422421 h 5491880"/>
                  <a:gd name="connsiteX22" fmla="*/ 6136390 w 10283484"/>
                  <a:gd name="connsiteY22" fmla="*/ 5378878 h 5491880"/>
                  <a:gd name="connsiteX23" fmla="*/ 5512275 w 10283484"/>
                  <a:gd name="connsiteY23" fmla="*/ 5378878 h 5491880"/>
                  <a:gd name="connsiteX24" fmla="*/ 4757533 w 10283484"/>
                  <a:gd name="connsiteY24" fmla="*/ 5422421 h 5491880"/>
                  <a:gd name="connsiteX25" fmla="*/ 4147933 w 10283484"/>
                  <a:gd name="connsiteY25" fmla="*/ 5335335 h 5491880"/>
                  <a:gd name="connsiteX26" fmla="*/ 3668961 w 10283484"/>
                  <a:gd name="connsiteY26" fmla="*/ 5364364 h 5491880"/>
                  <a:gd name="connsiteX27" fmla="*/ 2899704 w 10283484"/>
                  <a:gd name="connsiteY27" fmla="*/ 5277278 h 5491880"/>
                  <a:gd name="connsiteX28" fmla="*/ 1941761 w 10283484"/>
                  <a:gd name="connsiteY28" fmla="*/ 5320821 h 5491880"/>
                  <a:gd name="connsiteX29" fmla="*/ 548390 w 10283484"/>
                  <a:gd name="connsiteY29" fmla="*/ 5277278 h 5491880"/>
                  <a:gd name="connsiteX30" fmla="*/ 54904 w 10283484"/>
                  <a:gd name="connsiteY30" fmla="*/ 5364364 h 5491880"/>
                  <a:gd name="connsiteX31" fmla="*/ 29867 w 10283484"/>
                  <a:gd name="connsiteY31" fmla="*/ 4905829 h 5491880"/>
                  <a:gd name="connsiteX32" fmla="*/ 14934 w 10283484"/>
                  <a:gd name="connsiteY32" fmla="*/ 4519865 h 5491880"/>
                  <a:gd name="connsiteX33" fmla="*/ 61631 w 10283484"/>
                  <a:gd name="connsiteY33" fmla="*/ 4058079 h 5491880"/>
                  <a:gd name="connsiteX34" fmla="*/ 141990 w 10283484"/>
                  <a:gd name="connsiteY34" fmla="*/ 3695221 h 5491880"/>
                  <a:gd name="connsiteX35" fmla="*/ 64366 w 10283484"/>
                  <a:gd name="connsiteY35" fmla="*/ 3547992 h 5491880"/>
                  <a:gd name="connsiteX36" fmla="*/ 325178 w 10283484"/>
                  <a:gd name="connsiteY36" fmla="*/ 3445808 h 5491880"/>
                  <a:gd name="connsiteX37" fmla="*/ 55741 w 10283484"/>
                  <a:gd name="connsiteY37" fmla="*/ 3323773 h 5491880"/>
                  <a:gd name="connsiteX38" fmla="*/ 131467 w 10283484"/>
                  <a:gd name="connsiteY38" fmla="*/ 2830286 h 5491880"/>
                  <a:gd name="connsiteX39" fmla="*/ 9463 w 10283484"/>
                  <a:gd name="connsiteY39" fmla="*/ 2410539 h 5491880"/>
                  <a:gd name="connsiteX40" fmla="*/ 127475 w 10283484"/>
                  <a:gd name="connsiteY40" fmla="*/ 1997049 h 5491880"/>
                  <a:gd name="connsiteX41" fmla="*/ 0 w 10283484"/>
                  <a:gd name="connsiteY41" fmla="*/ 1728368 h 5491880"/>
                  <a:gd name="connsiteX42" fmla="*/ 261873 w 10283484"/>
                  <a:gd name="connsiteY42" fmla="*/ 1674483 h 5491880"/>
                  <a:gd name="connsiteX43" fmla="*/ 26713 w 10283484"/>
                  <a:gd name="connsiteY43" fmla="*/ 1623849 h 5491880"/>
                  <a:gd name="connsiteX44" fmla="*/ 116115 w 10283484"/>
                  <a:gd name="connsiteY44" fmla="*/ 1146045 h 5491880"/>
                  <a:gd name="connsiteX45" fmla="*/ 145563 w 10283484"/>
                  <a:gd name="connsiteY45" fmla="*/ 849253 h 5491880"/>
                  <a:gd name="connsiteX46" fmla="*/ 83933 w 10283484"/>
                  <a:gd name="connsiteY46" fmla="*/ 603678 h 5491880"/>
                  <a:gd name="connsiteX47" fmla="*/ 54904 w 10283484"/>
                  <a:gd name="connsiteY47" fmla="*/ 240821 h 5491880"/>
                  <a:gd name="connsiteX48" fmla="*/ 67101 w 10283484"/>
                  <a:gd name="connsiteY48" fmla="*/ 0 h 5491880"/>
                  <a:gd name="connsiteX0" fmla="*/ 67101 w 10283484"/>
                  <a:gd name="connsiteY0" fmla="*/ 0 h 5491880"/>
                  <a:gd name="connsiteX1" fmla="*/ 2667475 w 10283484"/>
                  <a:gd name="connsiteY1" fmla="*/ 95678 h 5491880"/>
                  <a:gd name="connsiteX2" fmla="*/ 5555818 w 10283484"/>
                  <a:gd name="connsiteY2" fmla="*/ 124707 h 5491880"/>
                  <a:gd name="connsiteX3" fmla="*/ 7195933 w 10283484"/>
                  <a:gd name="connsiteY3" fmla="*/ 240821 h 5491880"/>
                  <a:gd name="connsiteX4" fmla="*/ 8821533 w 10283484"/>
                  <a:gd name="connsiteY4" fmla="*/ 211792 h 5491880"/>
                  <a:gd name="connsiteX5" fmla="*/ 10142333 w 10283484"/>
                  <a:gd name="connsiteY5" fmla="*/ 313392 h 5491880"/>
                  <a:gd name="connsiteX6" fmla="*/ 10236787 w 10283484"/>
                  <a:gd name="connsiteY6" fmla="*/ 1490218 h 5491880"/>
                  <a:gd name="connsiteX7" fmla="*/ 9672209 w 10283484"/>
                  <a:gd name="connsiteY7" fmla="*/ 1768074 h 5491880"/>
                  <a:gd name="connsiteX8" fmla="*/ 10214988 w 10283484"/>
                  <a:gd name="connsiteY8" fmla="*/ 1851635 h 5491880"/>
                  <a:gd name="connsiteX9" fmla="*/ 10283484 w 10283484"/>
                  <a:gd name="connsiteY9" fmla="*/ 2350397 h 5491880"/>
                  <a:gd name="connsiteX10" fmla="*/ 10260764 w 10283484"/>
                  <a:gd name="connsiteY10" fmla="*/ 3088291 h 5491880"/>
                  <a:gd name="connsiteX11" fmla="*/ 10113304 w 10283484"/>
                  <a:gd name="connsiteY11" fmla="*/ 3274307 h 5491880"/>
                  <a:gd name="connsiteX12" fmla="*/ 10185875 w 10283484"/>
                  <a:gd name="connsiteY12" fmla="*/ 3492021 h 5491880"/>
                  <a:gd name="connsiteX13" fmla="*/ 9590790 w 10283484"/>
                  <a:gd name="connsiteY13" fmla="*/ 3637164 h 5491880"/>
                  <a:gd name="connsiteX14" fmla="*/ 10026218 w 10283484"/>
                  <a:gd name="connsiteY14" fmla="*/ 3738764 h 5491880"/>
                  <a:gd name="connsiteX15" fmla="*/ 10173175 w 10283484"/>
                  <a:gd name="connsiteY15" fmla="*/ 3860321 h 5491880"/>
                  <a:gd name="connsiteX16" fmla="*/ 10026218 w 10283484"/>
                  <a:gd name="connsiteY16" fmla="*/ 4449964 h 5491880"/>
                  <a:gd name="connsiteX17" fmla="*/ 10040733 w 10283484"/>
                  <a:gd name="connsiteY17" fmla="*/ 4899907 h 5491880"/>
                  <a:gd name="connsiteX18" fmla="*/ 10207200 w 10283484"/>
                  <a:gd name="connsiteY18" fmla="*/ 5491880 h 5491880"/>
                  <a:gd name="connsiteX19" fmla="*/ 9358561 w 10283484"/>
                  <a:gd name="connsiteY19" fmla="*/ 5320821 h 5491880"/>
                  <a:gd name="connsiteX20" fmla="*/ 8008733 w 10283484"/>
                  <a:gd name="connsiteY20" fmla="*/ 5393392 h 5491880"/>
                  <a:gd name="connsiteX21" fmla="*/ 7108847 w 10283484"/>
                  <a:gd name="connsiteY21" fmla="*/ 5422421 h 5491880"/>
                  <a:gd name="connsiteX22" fmla="*/ 6136390 w 10283484"/>
                  <a:gd name="connsiteY22" fmla="*/ 5378878 h 5491880"/>
                  <a:gd name="connsiteX23" fmla="*/ 5512275 w 10283484"/>
                  <a:gd name="connsiteY23" fmla="*/ 5378878 h 5491880"/>
                  <a:gd name="connsiteX24" fmla="*/ 4757533 w 10283484"/>
                  <a:gd name="connsiteY24" fmla="*/ 5422421 h 5491880"/>
                  <a:gd name="connsiteX25" fmla="*/ 4147933 w 10283484"/>
                  <a:gd name="connsiteY25" fmla="*/ 5335335 h 5491880"/>
                  <a:gd name="connsiteX26" fmla="*/ 3668961 w 10283484"/>
                  <a:gd name="connsiteY26" fmla="*/ 5364364 h 5491880"/>
                  <a:gd name="connsiteX27" fmla="*/ 2899704 w 10283484"/>
                  <a:gd name="connsiteY27" fmla="*/ 5277278 h 5491880"/>
                  <a:gd name="connsiteX28" fmla="*/ 1941761 w 10283484"/>
                  <a:gd name="connsiteY28" fmla="*/ 5320821 h 5491880"/>
                  <a:gd name="connsiteX29" fmla="*/ 548390 w 10283484"/>
                  <a:gd name="connsiteY29" fmla="*/ 5277278 h 5491880"/>
                  <a:gd name="connsiteX30" fmla="*/ 54904 w 10283484"/>
                  <a:gd name="connsiteY30" fmla="*/ 5364364 h 5491880"/>
                  <a:gd name="connsiteX31" fmla="*/ 29867 w 10283484"/>
                  <a:gd name="connsiteY31" fmla="*/ 4905829 h 5491880"/>
                  <a:gd name="connsiteX32" fmla="*/ 14934 w 10283484"/>
                  <a:gd name="connsiteY32" fmla="*/ 4519865 h 5491880"/>
                  <a:gd name="connsiteX33" fmla="*/ 61631 w 10283484"/>
                  <a:gd name="connsiteY33" fmla="*/ 4058079 h 5491880"/>
                  <a:gd name="connsiteX34" fmla="*/ 141990 w 10283484"/>
                  <a:gd name="connsiteY34" fmla="*/ 3695221 h 5491880"/>
                  <a:gd name="connsiteX35" fmla="*/ 64366 w 10283484"/>
                  <a:gd name="connsiteY35" fmla="*/ 3547992 h 5491880"/>
                  <a:gd name="connsiteX36" fmla="*/ 325178 w 10283484"/>
                  <a:gd name="connsiteY36" fmla="*/ 3445808 h 5491880"/>
                  <a:gd name="connsiteX37" fmla="*/ 55741 w 10283484"/>
                  <a:gd name="connsiteY37" fmla="*/ 3323773 h 5491880"/>
                  <a:gd name="connsiteX38" fmla="*/ 131467 w 10283484"/>
                  <a:gd name="connsiteY38" fmla="*/ 2830286 h 5491880"/>
                  <a:gd name="connsiteX39" fmla="*/ 9463 w 10283484"/>
                  <a:gd name="connsiteY39" fmla="*/ 2410539 h 5491880"/>
                  <a:gd name="connsiteX40" fmla="*/ 127475 w 10283484"/>
                  <a:gd name="connsiteY40" fmla="*/ 1997049 h 5491880"/>
                  <a:gd name="connsiteX41" fmla="*/ 0 w 10283484"/>
                  <a:gd name="connsiteY41" fmla="*/ 1728368 h 5491880"/>
                  <a:gd name="connsiteX42" fmla="*/ 261873 w 10283484"/>
                  <a:gd name="connsiteY42" fmla="*/ 1674483 h 5491880"/>
                  <a:gd name="connsiteX43" fmla="*/ 26713 w 10283484"/>
                  <a:gd name="connsiteY43" fmla="*/ 1623849 h 5491880"/>
                  <a:gd name="connsiteX44" fmla="*/ 116115 w 10283484"/>
                  <a:gd name="connsiteY44" fmla="*/ 1146045 h 5491880"/>
                  <a:gd name="connsiteX45" fmla="*/ 145563 w 10283484"/>
                  <a:gd name="connsiteY45" fmla="*/ 849253 h 5491880"/>
                  <a:gd name="connsiteX46" fmla="*/ 83933 w 10283484"/>
                  <a:gd name="connsiteY46" fmla="*/ 603678 h 5491880"/>
                  <a:gd name="connsiteX47" fmla="*/ 54904 w 10283484"/>
                  <a:gd name="connsiteY47" fmla="*/ 240821 h 5491880"/>
                  <a:gd name="connsiteX48" fmla="*/ 67101 w 10283484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42333 w 10311675"/>
                  <a:gd name="connsiteY5" fmla="*/ 313392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185875 w 10311675"/>
                  <a:gd name="connsiteY12" fmla="*/ 3492021 h 5491880"/>
                  <a:gd name="connsiteX13" fmla="*/ 9590790 w 10311675"/>
                  <a:gd name="connsiteY13" fmla="*/ 3637164 h 5491880"/>
                  <a:gd name="connsiteX14" fmla="*/ 10026218 w 10311675"/>
                  <a:gd name="connsiteY14" fmla="*/ 3738764 h 5491880"/>
                  <a:gd name="connsiteX15" fmla="*/ 10173175 w 10311675"/>
                  <a:gd name="connsiteY15" fmla="*/ 3860321 h 5491880"/>
                  <a:gd name="connsiteX16" fmla="*/ 10026218 w 10311675"/>
                  <a:gd name="connsiteY16" fmla="*/ 4449964 h 5491880"/>
                  <a:gd name="connsiteX17" fmla="*/ 10040733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42333 w 10311675"/>
                  <a:gd name="connsiteY5" fmla="*/ 313392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26218 w 10311675"/>
                  <a:gd name="connsiteY14" fmla="*/ 3738764 h 5491880"/>
                  <a:gd name="connsiteX15" fmla="*/ 10173175 w 10311675"/>
                  <a:gd name="connsiteY15" fmla="*/ 3860321 h 5491880"/>
                  <a:gd name="connsiteX16" fmla="*/ 10026218 w 10311675"/>
                  <a:gd name="connsiteY16" fmla="*/ 4449964 h 5491880"/>
                  <a:gd name="connsiteX17" fmla="*/ 10040733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42333 w 10311675"/>
                  <a:gd name="connsiteY5" fmla="*/ 313392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173175 w 10311675"/>
                  <a:gd name="connsiteY15" fmla="*/ 3860321 h 5491880"/>
                  <a:gd name="connsiteX16" fmla="*/ 10026218 w 10311675"/>
                  <a:gd name="connsiteY16" fmla="*/ 4449964 h 5491880"/>
                  <a:gd name="connsiteX17" fmla="*/ 10040733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42333 w 10311675"/>
                  <a:gd name="connsiteY5" fmla="*/ 313392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026218 w 10311675"/>
                  <a:gd name="connsiteY16" fmla="*/ 4449964 h 5491880"/>
                  <a:gd name="connsiteX17" fmla="*/ 10040733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42333 w 10311675"/>
                  <a:gd name="connsiteY5" fmla="*/ 313392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40733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42333 w 10311675"/>
                  <a:gd name="connsiteY5" fmla="*/ 313392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219957 w 10311675"/>
                  <a:gd name="connsiteY5" fmla="*/ 270433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195933 w 10311675"/>
                  <a:gd name="connsiteY3" fmla="*/ 240821 h 5491880"/>
                  <a:gd name="connsiteX4" fmla="*/ 8821533 w 10311675"/>
                  <a:gd name="connsiteY4" fmla="*/ 211792 h 5491880"/>
                  <a:gd name="connsiteX5" fmla="*/ 10194082 w 10311675"/>
                  <a:gd name="connsiteY5" fmla="*/ 21270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555818 w 10311675"/>
                  <a:gd name="connsiteY2" fmla="*/ 124707 h 5491880"/>
                  <a:gd name="connsiteX3" fmla="*/ 7032061 w 10311675"/>
                  <a:gd name="connsiteY3" fmla="*/ 250 h 5491880"/>
                  <a:gd name="connsiteX4" fmla="*/ 8821533 w 10311675"/>
                  <a:gd name="connsiteY4" fmla="*/ 211792 h 5491880"/>
                  <a:gd name="connsiteX5" fmla="*/ 10194082 w 10311675"/>
                  <a:gd name="connsiteY5" fmla="*/ 21270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426445 w 10311675"/>
                  <a:gd name="connsiteY2" fmla="*/ 47381 h 5491880"/>
                  <a:gd name="connsiteX3" fmla="*/ 7032061 w 10311675"/>
                  <a:gd name="connsiteY3" fmla="*/ 250 h 5491880"/>
                  <a:gd name="connsiteX4" fmla="*/ 8821533 w 10311675"/>
                  <a:gd name="connsiteY4" fmla="*/ 211792 h 5491880"/>
                  <a:gd name="connsiteX5" fmla="*/ 10194082 w 10311675"/>
                  <a:gd name="connsiteY5" fmla="*/ 21270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426445 w 10311675"/>
                  <a:gd name="connsiteY2" fmla="*/ 47381 h 5491880"/>
                  <a:gd name="connsiteX3" fmla="*/ 7118309 w 10311675"/>
                  <a:gd name="connsiteY3" fmla="*/ 51801 h 5491880"/>
                  <a:gd name="connsiteX4" fmla="*/ 8821533 w 10311675"/>
                  <a:gd name="connsiteY4" fmla="*/ 211792 h 5491880"/>
                  <a:gd name="connsiteX5" fmla="*/ 10194082 w 10311675"/>
                  <a:gd name="connsiteY5" fmla="*/ 21270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1675"/>
                  <a:gd name="connsiteY0" fmla="*/ 0 h 5491880"/>
                  <a:gd name="connsiteX1" fmla="*/ 2667475 w 10311675"/>
                  <a:gd name="connsiteY1" fmla="*/ 95678 h 5491880"/>
                  <a:gd name="connsiteX2" fmla="*/ 5426445 w 10311675"/>
                  <a:gd name="connsiteY2" fmla="*/ 47381 h 5491880"/>
                  <a:gd name="connsiteX3" fmla="*/ 7118309 w 10311675"/>
                  <a:gd name="connsiteY3" fmla="*/ 51801 h 5491880"/>
                  <a:gd name="connsiteX4" fmla="*/ 8821533 w 10311675"/>
                  <a:gd name="connsiteY4" fmla="*/ 82915 h 5491880"/>
                  <a:gd name="connsiteX5" fmla="*/ 10194082 w 10311675"/>
                  <a:gd name="connsiteY5" fmla="*/ 21270 h 5491880"/>
                  <a:gd name="connsiteX6" fmla="*/ 10236787 w 10311675"/>
                  <a:gd name="connsiteY6" fmla="*/ 1490218 h 5491880"/>
                  <a:gd name="connsiteX7" fmla="*/ 9672209 w 10311675"/>
                  <a:gd name="connsiteY7" fmla="*/ 1768074 h 5491880"/>
                  <a:gd name="connsiteX8" fmla="*/ 10214988 w 10311675"/>
                  <a:gd name="connsiteY8" fmla="*/ 1851635 h 5491880"/>
                  <a:gd name="connsiteX9" fmla="*/ 10283484 w 10311675"/>
                  <a:gd name="connsiteY9" fmla="*/ 2350397 h 5491880"/>
                  <a:gd name="connsiteX10" fmla="*/ 10260764 w 10311675"/>
                  <a:gd name="connsiteY10" fmla="*/ 3088291 h 5491880"/>
                  <a:gd name="connsiteX11" fmla="*/ 10311675 w 10311675"/>
                  <a:gd name="connsiteY11" fmla="*/ 3231348 h 5491880"/>
                  <a:gd name="connsiteX12" fmla="*/ 10263498 w 10311675"/>
                  <a:gd name="connsiteY12" fmla="*/ 3423286 h 5491880"/>
                  <a:gd name="connsiteX13" fmla="*/ 9590790 w 10311675"/>
                  <a:gd name="connsiteY13" fmla="*/ 3637164 h 5491880"/>
                  <a:gd name="connsiteX14" fmla="*/ 10043468 w 10311675"/>
                  <a:gd name="connsiteY14" fmla="*/ 3712988 h 5491880"/>
                  <a:gd name="connsiteX15" fmla="*/ 10311172 w 10311675"/>
                  <a:gd name="connsiteY15" fmla="*/ 3714260 h 5491880"/>
                  <a:gd name="connsiteX16" fmla="*/ 10138341 w 10311675"/>
                  <a:gd name="connsiteY16" fmla="*/ 4407005 h 5491880"/>
                  <a:gd name="connsiteX17" fmla="*/ 10092482 w 10311675"/>
                  <a:gd name="connsiteY17" fmla="*/ 4899907 h 5491880"/>
                  <a:gd name="connsiteX18" fmla="*/ 10207200 w 10311675"/>
                  <a:gd name="connsiteY18" fmla="*/ 5491880 h 5491880"/>
                  <a:gd name="connsiteX19" fmla="*/ 9358561 w 10311675"/>
                  <a:gd name="connsiteY19" fmla="*/ 5320821 h 5491880"/>
                  <a:gd name="connsiteX20" fmla="*/ 8008733 w 10311675"/>
                  <a:gd name="connsiteY20" fmla="*/ 5393392 h 5491880"/>
                  <a:gd name="connsiteX21" fmla="*/ 7108847 w 10311675"/>
                  <a:gd name="connsiteY21" fmla="*/ 5422421 h 5491880"/>
                  <a:gd name="connsiteX22" fmla="*/ 6136390 w 10311675"/>
                  <a:gd name="connsiteY22" fmla="*/ 5378878 h 5491880"/>
                  <a:gd name="connsiteX23" fmla="*/ 5512275 w 10311675"/>
                  <a:gd name="connsiteY23" fmla="*/ 5378878 h 5491880"/>
                  <a:gd name="connsiteX24" fmla="*/ 4757533 w 10311675"/>
                  <a:gd name="connsiteY24" fmla="*/ 5422421 h 5491880"/>
                  <a:gd name="connsiteX25" fmla="*/ 4147933 w 10311675"/>
                  <a:gd name="connsiteY25" fmla="*/ 5335335 h 5491880"/>
                  <a:gd name="connsiteX26" fmla="*/ 3668961 w 10311675"/>
                  <a:gd name="connsiteY26" fmla="*/ 5364364 h 5491880"/>
                  <a:gd name="connsiteX27" fmla="*/ 2899704 w 10311675"/>
                  <a:gd name="connsiteY27" fmla="*/ 5277278 h 5491880"/>
                  <a:gd name="connsiteX28" fmla="*/ 1941761 w 10311675"/>
                  <a:gd name="connsiteY28" fmla="*/ 5320821 h 5491880"/>
                  <a:gd name="connsiteX29" fmla="*/ 548390 w 10311675"/>
                  <a:gd name="connsiteY29" fmla="*/ 5277278 h 5491880"/>
                  <a:gd name="connsiteX30" fmla="*/ 54904 w 10311675"/>
                  <a:gd name="connsiteY30" fmla="*/ 5364364 h 5491880"/>
                  <a:gd name="connsiteX31" fmla="*/ 29867 w 10311675"/>
                  <a:gd name="connsiteY31" fmla="*/ 4905829 h 5491880"/>
                  <a:gd name="connsiteX32" fmla="*/ 14934 w 10311675"/>
                  <a:gd name="connsiteY32" fmla="*/ 4519865 h 5491880"/>
                  <a:gd name="connsiteX33" fmla="*/ 61631 w 10311675"/>
                  <a:gd name="connsiteY33" fmla="*/ 4058079 h 5491880"/>
                  <a:gd name="connsiteX34" fmla="*/ 141990 w 10311675"/>
                  <a:gd name="connsiteY34" fmla="*/ 3695221 h 5491880"/>
                  <a:gd name="connsiteX35" fmla="*/ 64366 w 10311675"/>
                  <a:gd name="connsiteY35" fmla="*/ 3547992 h 5491880"/>
                  <a:gd name="connsiteX36" fmla="*/ 325178 w 10311675"/>
                  <a:gd name="connsiteY36" fmla="*/ 3445808 h 5491880"/>
                  <a:gd name="connsiteX37" fmla="*/ 55741 w 10311675"/>
                  <a:gd name="connsiteY37" fmla="*/ 3323773 h 5491880"/>
                  <a:gd name="connsiteX38" fmla="*/ 131467 w 10311675"/>
                  <a:gd name="connsiteY38" fmla="*/ 2830286 h 5491880"/>
                  <a:gd name="connsiteX39" fmla="*/ 9463 w 10311675"/>
                  <a:gd name="connsiteY39" fmla="*/ 2410539 h 5491880"/>
                  <a:gd name="connsiteX40" fmla="*/ 127475 w 10311675"/>
                  <a:gd name="connsiteY40" fmla="*/ 1997049 h 5491880"/>
                  <a:gd name="connsiteX41" fmla="*/ 0 w 10311675"/>
                  <a:gd name="connsiteY41" fmla="*/ 1728368 h 5491880"/>
                  <a:gd name="connsiteX42" fmla="*/ 261873 w 10311675"/>
                  <a:gd name="connsiteY42" fmla="*/ 1674483 h 5491880"/>
                  <a:gd name="connsiteX43" fmla="*/ 26713 w 10311675"/>
                  <a:gd name="connsiteY43" fmla="*/ 1623849 h 5491880"/>
                  <a:gd name="connsiteX44" fmla="*/ 116115 w 10311675"/>
                  <a:gd name="connsiteY44" fmla="*/ 1146045 h 5491880"/>
                  <a:gd name="connsiteX45" fmla="*/ 145563 w 10311675"/>
                  <a:gd name="connsiteY45" fmla="*/ 849253 h 5491880"/>
                  <a:gd name="connsiteX46" fmla="*/ 83933 w 10311675"/>
                  <a:gd name="connsiteY46" fmla="*/ 603678 h 5491880"/>
                  <a:gd name="connsiteX47" fmla="*/ 54904 w 10311675"/>
                  <a:gd name="connsiteY47" fmla="*/ 240821 h 5491880"/>
                  <a:gd name="connsiteX48" fmla="*/ 67101 w 10311675"/>
                  <a:gd name="connsiteY48" fmla="*/ 0 h 5491880"/>
                  <a:gd name="connsiteX0" fmla="*/ 67101 w 10314830"/>
                  <a:gd name="connsiteY0" fmla="*/ 47465 h 5539345"/>
                  <a:gd name="connsiteX1" fmla="*/ 2667475 w 10314830"/>
                  <a:gd name="connsiteY1" fmla="*/ 143143 h 5539345"/>
                  <a:gd name="connsiteX2" fmla="*/ 5426445 w 10314830"/>
                  <a:gd name="connsiteY2" fmla="*/ 94846 h 5539345"/>
                  <a:gd name="connsiteX3" fmla="*/ 7118309 w 10314830"/>
                  <a:gd name="connsiteY3" fmla="*/ 99266 h 5539345"/>
                  <a:gd name="connsiteX4" fmla="*/ 8821533 w 10314830"/>
                  <a:gd name="connsiteY4" fmla="*/ 130380 h 5539345"/>
                  <a:gd name="connsiteX5" fmla="*/ 10314830 w 10314830"/>
                  <a:gd name="connsiteY5" fmla="*/ 0 h 5539345"/>
                  <a:gd name="connsiteX6" fmla="*/ 10236787 w 10314830"/>
                  <a:gd name="connsiteY6" fmla="*/ 1537683 h 5539345"/>
                  <a:gd name="connsiteX7" fmla="*/ 9672209 w 10314830"/>
                  <a:gd name="connsiteY7" fmla="*/ 1815539 h 5539345"/>
                  <a:gd name="connsiteX8" fmla="*/ 10214988 w 10314830"/>
                  <a:gd name="connsiteY8" fmla="*/ 1899100 h 5539345"/>
                  <a:gd name="connsiteX9" fmla="*/ 10283484 w 10314830"/>
                  <a:gd name="connsiteY9" fmla="*/ 2397862 h 5539345"/>
                  <a:gd name="connsiteX10" fmla="*/ 10260764 w 10314830"/>
                  <a:gd name="connsiteY10" fmla="*/ 3135756 h 5539345"/>
                  <a:gd name="connsiteX11" fmla="*/ 10311675 w 10314830"/>
                  <a:gd name="connsiteY11" fmla="*/ 3278813 h 5539345"/>
                  <a:gd name="connsiteX12" fmla="*/ 10263498 w 10314830"/>
                  <a:gd name="connsiteY12" fmla="*/ 3470751 h 5539345"/>
                  <a:gd name="connsiteX13" fmla="*/ 9590790 w 10314830"/>
                  <a:gd name="connsiteY13" fmla="*/ 3684629 h 5539345"/>
                  <a:gd name="connsiteX14" fmla="*/ 10043468 w 10314830"/>
                  <a:gd name="connsiteY14" fmla="*/ 3760453 h 5539345"/>
                  <a:gd name="connsiteX15" fmla="*/ 10311172 w 10314830"/>
                  <a:gd name="connsiteY15" fmla="*/ 3761725 h 5539345"/>
                  <a:gd name="connsiteX16" fmla="*/ 10138341 w 10314830"/>
                  <a:gd name="connsiteY16" fmla="*/ 4454470 h 5539345"/>
                  <a:gd name="connsiteX17" fmla="*/ 10092482 w 10314830"/>
                  <a:gd name="connsiteY17" fmla="*/ 4947372 h 5539345"/>
                  <a:gd name="connsiteX18" fmla="*/ 10207200 w 10314830"/>
                  <a:gd name="connsiteY18" fmla="*/ 5539345 h 5539345"/>
                  <a:gd name="connsiteX19" fmla="*/ 9358561 w 10314830"/>
                  <a:gd name="connsiteY19" fmla="*/ 5368286 h 5539345"/>
                  <a:gd name="connsiteX20" fmla="*/ 8008733 w 10314830"/>
                  <a:gd name="connsiteY20" fmla="*/ 5440857 h 5539345"/>
                  <a:gd name="connsiteX21" fmla="*/ 7108847 w 10314830"/>
                  <a:gd name="connsiteY21" fmla="*/ 5469886 h 5539345"/>
                  <a:gd name="connsiteX22" fmla="*/ 6136390 w 10314830"/>
                  <a:gd name="connsiteY22" fmla="*/ 5426343 h 5539345"/>
                  <a:gd name="connsiteX23" fmla="*/ 5512275 w 10314830"/>
                  <a:gd name="connsiteY23" fmla="*/ 5426343 h 5539345"/>
                  <a:gd name="connsiteX24" fmla="*/ 4757533 w 10314830"/>
                  <a:gd name="connsiteY24" fmla="*/ 5469886 h 5539345"/>
                  <a:gd name="connsiteX25" fmla="*/ 4147933 w 10314830"/>
                  <a:gd name="connsiteY25" fmla="*/ 5382800 h 5539345"/>
                  <a:gd name="connsiteX26" fmla="*/ 3668961 w 10314830"/>
                  <a:gd name="connsiteY26" fmla="*/ 5411829 h 5539345"/>
                  <a:gd name="connsiteX27" fmla="*/ 2899704 w 10314830"/>
                  <a:gd name="connsiteY27" fmla="*/ 5324743 h 5539345"/>
                  <a:gd name="connsiteX28" fmla="*/ 1941761 w 10314830"/>
                  <a:gd name="connsiteY28" fmla="*/ 5368286 h 5539345"/>
                  <a:gd name="connsiteX29" fmla="*/ 548390 w 10314830"/>
                  <a:gd name="connsiteY29" fmla="*/ 5324743 h 5539345"/>
                  <a:gd name="connsiteX30" fmla="*/ 54904 w 10314830"/>
                  <a:gd name="connsiteY30" fmla="*/ 5411829 h 5539345"/>
                  <a:gd name="connsiteX31" fmla="*/ 29867 w 10314830"/>
                  <a:gd name="connsiteY31" fmla="*/ 4953294 h 5539345"/>
                  <a:gd name="connsiteX32" fmla="*/ 14934 w 10314830"/>
                  <a:gd name="connsiteY32" fmla="*/ 4567330 h 5539345"/>
                  <a:gd name="connsiteX33" fmla="*/ 61631 w 10314830"/>
                  <a:gd name="connsiteY33" fmla="*/ 4105544 h 5539345"/>
                  <a:gd name="connsiteX34" fmla="*/ 141990 w 10314830"/>
                  <a:gd name="connsiteY34" fmla="*/ 3742686 h 5539345"/>
                  <a:gd name="connsiteX35" fmla="*/ 64366 w 10314830"/>
                  <a:gd name="connsiteY35" fmla="*/ 3595457 h 5539345"/>
                  <a:gd name="connsiteX36" fmla="*/ 325178 w 10314830"/>
                  <a:gd name="connsiteY36" fmla="*/ 3493273 h 5539345"/>
                  <a:gd name="connsiteX37" fmla="*/ 55741 w 10314830"/>
                  <a:gd name="connsiteY37" fmla="*/ 3371238 h 5539345"/>
                  <a:gd name="connsiteX38" fmla="*/ 131467 w 10314830"/>
                  <a:gd name="connsiteY38" fmla="*/ 2877751 h 5539345"/>
                  <a:gd name="connsiteX39" fmla="*/ 9463 w 10314830"/>
                  <a:gd name="connsiteY39" fmla="*/ 2458004 h 5539345"/>
                  <a:gd name="connsiteX40" fmla="*/ 127475 w 10314830"/>
                  <a:gd name="connsiteY40" fmla="*/ 2044514 h 5539345"/>
                  <a:gd name="connsiteX41" fmla="*/ 0 w 10314830"/>
                  <a:gd name="connsiteY41" fmla="*/ 1775833 h 5539345"/>
                  <a:gd name="connsiteX42" fmla="*/ 261873 w 10314830"/>
                  <a:gd name="connsiteY42" fmla="*/ 1721948 h 5539345"/>
                  <a:gd name="connsiteX43" fmla="*/ 26713 w 10314830"/>
                  <a:gd name="connsiteY43" fmla="*/ 1671314 h 5539345"/>
                  <a:gd name="connsiteX44" fmla="*/ 116115 w 10314830"/>
                  <a:gd name="connsiteY44" fmla="*/ 1193510 h 5539345"/>
                  <a:gd name="connsiteX45" fmla="*/ 145563 w 10314830"/>
                  <a:gd name="connsiteY45" fmla="*/ 896718 h 5539345"/>
                  <a:gd name="connsiteX46" fmla="*/ 83933 w 10314830"/>
                  <a:gd name="connsiteY46" fmla="*/ 651143 h 5539345"/>
                  <a:gd name="connsiteX47" fmla="*/ 54904 w 10314830"/>
                  <a:gd name="connsiteY47" fmla="*/ 288286 h 5539345"/>
                  <a:gd name="connsiteX48" fmla="*/ 67101 w 10314830"/>
                  <a:gd name="connsiteY48" fmla="*/ 47465 h 553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0314830" h="5539345">
                    <a:moveTo>
                      <a:pt x="67101" y="47465"/>
                    </a:moveTo>
                    <a:lnTo>
                      <a:pt x="2667475" y="143143"/>
                    </a:lnTo>
                    <a:lnTo>
                      <a:pt x="5426445" y="94846"/>
                    </a:lnTo>
                    <a:lnTo>
                      <a:pt x="7118309" y="99266"/>
                    </a:lnTo>
                    <a:lnTo>
                      <a:pt x="8821533" y="130380"/>
                    </a:lnTo>
                    <a:lnTo>
                      <a:pt x="10314830" y="0"/>
                    </a:lnTo>
                    <a:lnTo>
                      <a:pt x="10236787" y="1537683"/>
                    </a:lnTo>
                    <a:lnTo>
                      <a:pt x="9672209" y="1815539"/>
                    </a:lnTo>
                    <a:lnTo>
                      <a:pt x="10214988" y="1899100"/>
                    </a:lnTo>
                    <a:lnTo>
                      <a:pt x="10283484" y="2397862"/>
                    </a:lnTo>
                    <a:lnTo>
                      <a:pt x="10260764" y="3135756"/>
                    </a:lnTo>
                    <a:lnTo>
                      <a:pt x="10311675" y="3278813"/>
                    </a:lnTo>
                    <a:lnTo>
                      <a:pt x="10263498" y="3470751"/>
                    </a:lnTo>
                    <a:lnTo>
                      <a:pt x="9590790" y="3684629"/>
                    </a:lnTo>
                    <a:lnTo>
                      <a:pt x="10043468" y="3760453"/>
                    </a:lnTo>
                    <a:lnTo>
                      <a:pt x="10311172" y="3761725"/>
                    </a:lnTo>
                    <a:lnTo>
                      <a:pt x="10138341" y="4454470"/>
                    </a:lnTo>
                    <a:lnTo>
                      <a:pt x="10092482" y="4947372"/>
                    </a:lnTo>
                    <a:lnTo>
                      <a:pt x="10207200" y="5539345"/>
                    </a:lnTo>
                    <a:lnTo>
                      <a:pt x="9358561" y="5368286"/>
                    </a:lnTo>
                    <a:lnTo>
                      <a:pt x="8008733" y="5440857"/>
                    </a:lnTo>
                    <a:lnTo>
                      <a:pt x="7108847" y="5469886"/>
                    </a:lnTo>
                    <a:lnTo>
                      <a:pt x="6136390" y="5426343"/>
                    </a:lnTo>
                    <a:lnTo>
                      <a:pt x="5512275" y="5426343"/>
                    </a:lnTo>
                    <a:lnTo>
                      <a:pt x="4757533" y="5469886"/>
                    </a:lnTo>
                    <a:lnTo>
                      <a:pt x="4147933" y="5382800"/>
                    </a:lnTo>
                    <a:lnTo>
                      <a:pt x="3668961" y="5411829"/>
                    </a:lnTo>
                    <a:lnTo>
                      <a:pt x="2899704" y="5324743"/>
                    </a:lnTo>
                    <a:lnTo>
                      <a:pt x="1941761" y="5368286"/>
                    </a:lnTo>
                    <a:lnTo>
                      <a:pt x="548390" y="5324743"/>
                    </a:lnTo>
                    <a:lnTo>
                      <a:pt x="54904" y="5411829"/>
                    </a:lnTo>
                    <a:lnTo>
                      <a:pt x="29867" y="4953294"/>
                    </a:lnTo>
                    <a:lnTo>
                      <a:pt x="14934" y="4567330"/>
                    </a:lnTo>
                    <a:lnTo>
                      <a:pt x="61631" y="4105544"/>
                    </a:lnTo>
                    <a:lnTo>
                      <a:pt x="141990" y="3742686"/>
                    </a:lnTo>
                    <a:lnTo>
                      <a:pt x="64366" y="3595457"/>
                    </a:lnTo>
                    <a:lnTo>
                      <a:pt x="325178" y="3493273"/>
                    </a:lnTo>
                    <a:lnTo>
                      <a:pt x="55741" y="3371238"/>
                    </a:lnTo>
                    <a:lnTo>
                      <a:pt x="131467" y="2877751"/>
                    </a:lnTo>
                    <a:lnTo>
                      <a:pt x="9463" y="2458004"/>
                    </a:lnTo>
                    <a:lnTo>
                      <a:pt x="127475" y="2044514"/>
                    </a:lnTo>
                    <a:lnTo>
                      <a:pt x="0" y="1775833"/>
                    </a:lnTo>
                    <a:lnTo>
                      <a:pt x="261873" y="1721948"/>
                    </a:lnTo>
                    <a:lnTo>
                      <a:pt x="26713" y="1671314"/>
                    </a:lnTo>
                    <a:lnTo>
                      <a:pt x="116115" y="1193510"/>
                    </a:lnTo>
                    <a:lnTo>
                      <a:pt x="145563" y="896718"/>
                    </a:lnTo>
                    <a:lnTo>
                      <a:pt x="83933" y="651143"/>
                    </a:lnTo>
                    <a:lnTo>
                      <a:pt x="54904" y="288286"/>
                    </a:lnTo>
                    <a:lnTo>
                      <a:pt x="67101" y="47465"/>
                    </a:lnTo>
                    <a:close/>
                  </a:path>
                </a:pathLst>
              </a:custGeom>
              <a:solidFill>
                <a:schemeClr val="bg1"/>
              </a:solidFill>
              <a:ln w="317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latinLnBrk="0">
                  <a:defRPr/>
                </a:pPr>
                <a:r>
                  <a:rPr lang="ko-KR" altLang="en-US" sz="2800" b="1" i="1" ker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자바 슈팅게임</a:t>
                </a:r>
                <a:endParaRPr lang="ko-KR" altLang="en-US" sz="200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8" name="자유형: 도형 7"/>
              <p:cNvSpPr/>
              <p:nvPr/>
            </p:nvSpPr>
            <p:spPr>
              <a:xfrm>
                <a:off x="11717153" y="394670"/>
                <a:ext cx="149837" cy="143932"/>
              </a:xfrm>
              <a:custGeom>
                <a:avLst/>
                <a:gdLst>
                  <a:gd name="connsiteX0" fmla="*/ 0 w 228600"/>
                  <a:gd name="connsiteY0" fmla="*/ 215900 h 215900"/>
                  <a:gd name="connsiteX1" fmla="*/ 228600 w 228600"/>
                  <a:gd name="connsiteY1" fmla="*/ 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00" h="215900">
                    <a:moveTo>
                      <a:pt x="0" y="215900"/>
                    </a:moveTo>
                    <a:lnTo>
                      <a:pt x="228600" y="0"/>
                    </a:lnTo>
                  </a:path>
                </a:pathLst>
              </a:custGeom>
              <a:noFill/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자유형: 도형 8"/>
              <p:cNvSpPr/>
              <p:nvPr/>
            </p:nvSpPr>
            <p:spPr>
              <a:xfrm>
                <a:off x="11527708" y="2524126"/>
                <a:ext cx="359490" cy="95250"/>
              </a:xfrm>
              <a:custGeom>
                <a:avLst/>
                <a:gdLst>
                  <a:gd name="connsiteX0" fmla="*/ 0 w 228600"/>
                  <a:gd name="connsiteY0" fmla="*/ 215900 h 215900"/>
                  <a:gd name="connsiteX1" fmla="*/ 228600 w 228600"/>
                  <a:gd name="connsiteY1" fmla="*/ 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00" h="215900">
                    <a:moveTo>
                      <a:pt x="0" y="215900"/>
                    </a:moveTo>
                    <a:lnTo>
                      <a:pt x="228600" y="0"/>
                    </a:lnTo>
                  </a:path>
                </a:pathLst>
              </a:custGeom>
              <a:noFill/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: 도형 9"/>
              <p:cNvSpPr/>
              <p:nvPr/>
            </p:nvSpPr>
            <p:spPr>
              <a:xfrm>
                <a:off x="11689519" y="4484808"/>
                <a:ext cx="197679" cy="217346"/>
              </a:xfrm>
              <a:custGeom>
                <a:avLst/>
                <a:gdLst>
                  <a:gd name="connsiteX0" fmla="*/ 0 w 228600"/>
                  <a:gd name="connsiteY0" fmla="*/ 215900 h 215900"/>
                  <a:gd name="connsiteX1" fmla="*/ 228600 w 228600"/>
                  <a:gd name="connsiteY1" fmla="*/ 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00" h="215900">
                    <a:moveTo>
                      <a:pt x="0" y="215900"/>
                    </a:moveTo>
                    <a:lnTo>
                      <a:pt x="228600" y="0"/>
                    </a:lnTo>
                  </a:path>
                </a:pathLst>
              </a:custGeom>
              <a:noFill/>
              <a:ln w="444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 rot="16200000">
                <a:off x="932618" y="401215"/>
                <a:ext cx="39755" cy="752591"/>
                <a:chOff x="1079500" y="1271035"/>
                <a:chExt cx="39755" cy="752591"/>
              </a:xfrm>
            </p:grpSpPr>
            <p:sp>
              <p:nvSpPr>
                <p:cNvPr id="32" name="자유형: 도형 31"/>
                <p:cNvSpPr/>
                <p:nvPr/>
              </p:nvSpPr>
              <p:spPr>
                <a:xfrm>
                  <a:off x="1079500" y="1411626"/>
                  <a:ext cx="26236" cy="612000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36" h="895350">
                      <a:moveTo>
                        <a:pt x="0" y="0"/>
                      </a:moveTo>
                      <a:cubicBezTo>
                        <a:pt x="3175" y="161925"/>
                        <a:pt x="5208" y="323876"/>
                        <a:pt x="9525" y="485775"/>
                      </a:cubicBezTo>
                      <a:cubicBezTo>
                        <a:pt x="11558" y="562014"/>
                        <a:pt x="13803" y="638290"/>
                        <a:pt x="19050" y="714375"/>
                      </a:cubicBezTo>
                      <a:cubicBezTo>
                        <a:pt x="31688" y="897631"/>
                        <a:pt x="23812" y="713803"/>
                        <a:pt x="23812" y="895350"/>
                      </a:cubicBezTo>
                    </a:path>
                  </a:pathLst>
                </a:custGeom>
                <a:noFill/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자유형: 도형 32"/>
                <p:cNvSpPr/>
                <p:nvPr/>
              </p:nvSpPr>
              <p:spPr>
                <a:xfrm>
                  <a:off x="1112835" y="1271035"/>
                  <a:ext cx="6420" cy="378619"/>
                </a:xfrm>
                <a:custGeom>
                  <a:avLst/>
                  <a:gdLst>
                    <a:gd name="connsiteX0" fmla="*/ 32827 w 32827"/>
                    <a:gd name="connsiteY0" fmla="*/ 0 h 381000"/>
                    <a:gd name="connsiteX1" fmla="*/ 13777 w 32827"/>
                    <a:gd name="connsiteY1" fmla="*/ 381000 h 381000"/>
                    <a:gd name="connsiteX0" fmla="*/ 31090 w 31090"/>
                    <a:gd name="connsiteY0" fmla="*/ 0 h 383381"/>
                    <a:gd name="connsiteX1" fmla="*/ 16803 w 31090"/>
                    <a:gd name="connsiteY1" fmla="*/ 383381 h 383381"/>
                    <a:gd name="connsiteX0" fmla="*/ 14287 w 14287"/>
                    <a:gd name="connsiteY0" fmla="*/ 0 h 383381"/>
                    <a:gd name="connsiteX1" fmla="*/ 0 w 14287"/>
                    <a:gd name="connsiteY1" fmla="*/ 383381 h 383381"/>
                    <a:gd name="connsiteX0" fmla="*/ 4038 w 6420"/>
                    <a:gd name="connsiteY0" fmla="*/ 0 h 378619"/>
                    <a:gd name="connsiteX1" fmla="*/ 6420 w 6420"/>
                    <a:gd name="connsiteY1" fmla="*/ 378619 h 378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0" h="378619">
                      <a:moveTo>
                        <a:pt x="4038" y="0"/>
                      </a:moveTo>
                      <a:cubicBezTo>
                        <a:pt x="-6276" y="160327"/>
                        <a:pt x="6420" y="28146"/>
                        <a:pt x="6420" y="378619"/>
                      </a:cubicBezTo>
                    </a:path>
                  </a:pathLst>
                </a:custGeom>
                <a:noFill/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11034561" y="5764983"/>
                <a:ext cx="175911" cy="505119"/>
                <a:chOff x="434596" y="6400233"/>
                <a:chExt cx="71115" cy="247061"/>
              </a:xfrm>
            </p:grpSpPr>
            <p:sp>
              <p:nvSpPr>
                <p:cNvPr id="34" name="자유형: 도형 33"/>
                <p:cNvSpPr/>
                <p:nvPr/>
              </p:nvSpPr>
              <p:spPr>
                <a:xfrm>
                  <a:off x="466464" y="6400233"/>
                  <a:ext cx="8677" cy="211061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  <a:gd name="connsiteX0" fmla="*/ 2151 w 24027"/>
                    <a:gd name="connsiteY0" fmla="*/ 0 h 996538"/>
                    <a:gd name="connsiteX1" fmla="*/ 11676 w 24027"/>
                    <a:gd name="connsiteY1" fmla="*/ 485775 h 996538"/>
                    <a:gd name="connsiteX2" fmla="*/ 21201 w 24027"/>
                    <a:gd name="connsiteY2" fmla="*/ 714375 h 996538"/>
                    <a:gd name="connsiteX3" fmla="*/ 0 w 24027"/>
                    <a:gd name="connsiteY3" fmla="*/ 996538 h 996538"/>
                    <a:gd name="connsiteX0" fmla="*/ 2504 w 12035"/>
                    <a:gd name="connsiteY0" fmla="*/ 0 h 996538"/>
                    <a:gd name="connsiteX1" fmla="*/ 12029 w 12035"/>
                    <a:gd name="connsiteY1" fmla="*/ 485775 h 996538"/>
                    <a:gd name="connsiteX2" fmla="*/ 1057 w 12035"/>
                    <a:gd name="connsiteY2" fmla="*/ 680646 h 996538"/>
                    <a:gd name="connsiteX3" fmla="*/ 353 w 12035"/>
                    <a:gd name="connsiteY3" fmla="*/ 996538 h 996538"/>
                    <a:gd name="connsiteX0" fmla="*/ 3822 w 7815"/>
                    <a:gd name="connsiteY0" fmla="*/ 0 h 996538"/>
                    <a:gd name="connsiteX1" fmla="*/ 2415 w 7815"/>
                    <a:gd name="connsiteY1" fmla="*/ 350855 h 996538"/>
                    <a:gd name="connsiteX2" fmla="*/ 2375 w 7815"/>
                    <a:gd name="connsiteY2" fmla="*/ 680646 h 996538"/>
                    <a:gd name="connsiteX3" fmla="*/ 1671 w 7815"/>
                    <a:gd name="connsiteY3" fmla="*/ 996538 h 996538"/>
                    <a:gd name="connsiteX0" fmla="*/ 4891 w 6371"/>
                    <a:gd name="connsiteY0" fmla="*/ 0 h 10000"/>
                    <a:gd name="connsiteX1" fmla="*/ 3090 w 6371"/>
                    <a:gd name="connsiteY1" fmla="*/ 3521 h 10000"/>
                    <a:gd name="connsiteX2" fmla="*/ 3039 w 6371"/>
                    <a:gd name="connsiteY2" fmla="*/ 6830 h 10000"/>
                    <a:gd name="connsiteX3" fmla="*/ 2138 w 637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1" h="10000">
                      <a:moveTo>
                        <a:pt x="4891" y="0"/>
                      </a:moveTo>
                      <a:cubicBezTo>
                        <a:pt x="8953" y="1625"/>
                        <a:pt x="3399" y="2382"/>
                        <a:pt x="3090" y="3521"/>
                      </a:cubicBezTo>
                      <a:cubicBezTo>
                        <a:pt x="2782" y="4659"/>
                        <a:pt x="-3675" y="6067"/>
                        <a:pt x="3039" y="6830"/>
                      </a:cubicBezTo>
                      <a:cubicBezTo>
                        <a:pt x="-23" y="8556"/>
                        <a:pt x="2138" y="8178"/>
                        <a:pt x="2138" y="10000"/>
                      </a:cubicBezTo>
                    </a:path>
                  </a:pathLst>
                </a:cu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자유형: 도형 34"/>
                <p:cNvSpPr/>
                <p:nvPr/>
              </p:nvSpPr>
              <p:spPr>
                <a:xfrm>
                  <a:off x="497034" y="6575294"/>
                  <a:ext cx="8677" cy="72000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  <a:gd name="connsiteX0" fmla="*/ 2151 w 24027"/>
                    <a:gd name="connsiteY0" fmla="*/ 0 h 996538"/>
                    <a:gd name="connsiteX1" fmla="*/ 11676 w 24027"/>
                    <a:gd name="connsiteY1" fmla="*/ 485775 h 996538"/>
                    <a:gd name="connsiteX2" fmla="*/ 21201 w 24027"/>
                    <a:gd name="connsiteY2" fmla="*/ 714375 h 996538"/>
                    <a:gd name="connsiteX3" fmla="*/ 0 w 24027"/>
                    <a:gd name="connsiteY3" fmla="*/ 996538 h 996538"/>
                    <a:gd name="connsiteX0" fmla="*/ 2504 w 12035"/>
                    <a:gd name="connsiteY0" fmla="*/ 0 h 996538"/>
                    <a:gd name="connsiteX1" fmla="*/ 12029 w 12035"/>
                    <a:gd name="connsiteY1" fmla="*/ 485775 h 996538"/>
                    <a:gd name="connsiteX2" fmla="*/ 1057 w 12035"/>
                    <a:gd name="connsiteY2" fmla="*/ 680646 h 996538"/>
                    <a:gd name="connsiteX3" fmla="*/ 353 w 12035"/>
                    <a:gd name="connsiteY3" fmla="*/ 996538 h 996538"/>
                    <a:gd name="connsiteX0" fmla="*/ 3822 w 7815"/>
                    <a:gd name="connsiteY0" fmla="*/ 0 h 996538"/>
                    <a:gd name="connsiteX1" fmla="*/ 2415 w 7815"/>
                    <a:gd name="connsiteY1" fmla="*/ 350855 h 996538"/>
                    <a:gd name="connsiteX2" fmla="*/ 2375 w 7815"/>
                    <a:gd name="connsiteY2" fmla="*/ 680646 h 996538"/>
                    <a:gd name="connsiteX3" fmla="*/ 1671 w 7815"/>
                    <a:gd name="connsiteY3" fmla="*/ 996538 h 996538"/>
                    <a:gd name="connsiteX0" fmla="*/ 4891 w 6371"/>
                    <a:gd name="connsiteY0" fmla="*/ 0 h 10000"/>
                    <a:gd name="connsiteX1" fmla="*/ 3090 w 6371"/>
                    <a:gd name="connsiteY1" fmla="*/ 3521 h 10000"/>
                    <a:gd name="connsiteX2" fmla="*/ 3039 w 6371"/>
                    <a:gd name="connsiteY2" fmla="*/ 6830 h 10000"/>
                    <a:gd name="connsiteX3" fmla="*/ 2138 w 637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1" h="10000">
                      <a:moveTo>
                        <a:pt x="4891" y="0"/>
                      </a:moveTo>
                      <a:cubicBezTo>
                        <a:pt x="8953" y="1625"/>
                        <a:pt x="3399" y="2382"/>
                        <a:pt x="3090" y="3521"/>
                      </a:cubicBezTo>
                      <a:cubicBezTo>
                        <a:pt x="2782" y="4659"/>
                        <a:pt x="-3675" y="6067"/>
                        <a:pt x="3039" y="6830"/>
                      </a:cubicBezTo>
                      <a:cubicBezTo>
                        <a:pt x="-23" y="8556"/>
                        <a:pt x="2138" y="8178"/>
                        <a:pt x="2138" y="10000"/>
                      </a:cubicBezTo>
                    </a:path>
                  </a:pathLst>
                </a:cu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자유형: 도형 35"/>
                <p:cNvSpPr/>
                <p:nvPr/>
              </p:nvSpPr>
              <p:spPr>
                <a:xfrm>
                  <a:off x="434596" y="6509487"/>
                  <a:ext cx="8677" cy="72000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  <a:gd name="connsiteX0" fmla="*/ 2151 w 24027"/>
                    <a:gd name="connsiteY0" fmla="*/ 0 h 996538"/>
                    <a:gd name="connsiteX1" fmla="*/ 11676 w 24027"/>
                    <a:gd name="connsiteY1" fmla="*/ 485775 h 996538"/>
                    <a:gd name="connsiteX2" fmla="*/ 21201 w 24027"/>
                    <a:gd name="connsiteY2" fmla="*/ 714375 h 996538"/>
                    <a:gd name="connsiteX3" fmla="*/ 0 w 24027"/>
                    <a:gd name="connsiteY3" fmla="*/ 996538 h 996538"/>
                    <a:gd name="connsiteX0" fmla="*/ 2504 w 12035"/>
                    <a:gd name="connsiteY0" fmla="*/ 0 h 996538"/>
                    <a:gd name="connsiteX1" fmla="*/ 12029 w 12035"/>
                    <a:gd name="connsiteY1" fmla="*/ 485775 h 996538"/>
                    <a:gd name="connsiteX2" fmla="*/ 1057 w 12035"/>
                    <a:gd name="connsiteY2" fmla="*/ 680646 h 996538"/>
                    <a:gd name="connsiteX3" fmla="*/ 353 w 12035"/>
                    <a:gd name="connsiteY3" fmla="*/ 996538 h 996538"/>
                    <a:gd name="connsiteX0" fmla="*/ 3822 w 7815"/>
                    <a:gd name="connsiteY0" fmla="*/ 0 h 996538"/>
                    <a:gd name="connsiteX1" fmla="*/ 2415 w 7815"/>
                    <a:gd name="connsiteY1" fmla="*/ 350855 h 996538"/>
                    <a:gd name="connsiteX2" fmla="*/ 2375 w 7815"/>
                    <a:gd name="connsiteY2" fmla="*/ 680646 h 996538"/>
                    <a:gd name="connsiteX3" fmla="*/ 1671 w 7815"/>
                    <a:gd name="connsiteY3" fmla="*/ 996538 h 996538"/>
                    <a:gd name="connsiteX0" fmla="*/ 4891 w 6371"/>
                    <a:gd name="connsiteY0" fmla="*/ 0 h 10000"/>
                    <a:gd name="connsiteX1" fmla="*/ 3090 w 6371"/>
                    <a:gd name="connsiteY1" fmla="*/ 3521 h 10000"/>
                    <a:gd name="connsiteX2" fmla="*/ 3039 w 6371"/>
                    <a:gd name="connsiteY2" fmla="*/ 6830 h 10000"/>
                    <a:gd name="connsiteX3" fmla="*/ 2138 w 637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1" h="10000">
                      <a:moveTo>
                        <a:pt x="4891" y="0"/>
                      </a:moveTo>
                      <a:cubicBezTo>
                        <a:pt x="8953" y="1625"/>
                        <a:pt x="3399" y="2382"/>
                        <a:pt x="3090" y="3521"/>
                      </a:cubicBezTo>
                      <a:cubicBezTo>
                        <a:pt x="2782" y="4659"/>
                        <a:pt x="-3675" y="6067"/>
                        <a:pt x="3039" y="6830"/>
                      </a:cubicBezTo>
                      <a:cubicBezTo>
                        <a:pt x="-23" y="8556"/>
                        <a:pt x="2138" y="8178"/>
                        <a:pt x="2138" y="10000"/>
                      </a:cubicBezTo>
                    </a:path>
                  </a:pathLst>
                </a:cu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자유형: 도형 39"/>
              <p:cNvSpPr/>
              <p:nvPr/>
            </p:nvSpPr>
            <p:spPr>
              <a:xfrm>
                <a:off x="10938058" y="2758009"/>
                <a:ext cx="461963" cy="133350"/>
              </a:xfrm>
              <a:custGeom>
                <a:avLst/>
                <a:gdLst>
                  <a:gd name="connsiteX0" fmla="*/ 0 w 461963"/>
                  <a:gd name="connsiteY0" fmla="*/ 0 h 133350"/>
                  <a:gd name="connsiteX1" fmla="*/ 161925 w 461963"/>
                  <a:gd name="connsiteY1" fmla="*/ 80963 h 133350"/>
                  <a:gd name="connsiteX2" fmla="*/ 271463 w 461963"/>
                  <a:gd name="connsiteY2" fmla="*/ 76200 h 133350"/>
                  <a:gd name="connsiteX3" fmla="*/ 400050 w 461963"/>
                  <a:gd name="connsiteY3" fmla="*/ 123825 h 133350"/>
                  <a:gd name="connsiteX4" fmla="*/ 461963 w 461963"/>
                  <a:gd name="connsiteY4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963" h="133350">
                    <a:moveTo>
                      <a:pt x="0" y="0"/>
                    </a:moveTo>
                    <a:lnTo>
                      <a:pt x="161925" y="80963"/>
                    </a:lnTo>
                    <a:lnTo>
                      <a:pt x="271463" y="76200"/>
                    </a:lnTo>
                    <a:lnTo>
                      <a:pt x="400050" y="123825"/>
                    </a:lnTo>
                    <a:lnTo>
                      <a:pt x="461963" y="133350"/>
                    </a:lnTo>
                  </a:path>
                </a:pathLst>
              </a:custGeom>
              <a:no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/>
              <p:cNvSpPr/>
              <p:nvPr/>
            </p:nvSpPr>
            <p:spPr>
              <a:xfrm>
                <a:off x="10990446" y="2746102"/>
                <a:ext cx="371476" cy="107157"/>
              </a:xfrm>
              <a:custGeom>
                <a:avLst/>
                <a:gdLst>
                  <a:gd name="connsiteX0" fmla="*/ 0 w 461963"/>
                  <a:gd name="connsiteY0" fmla="*/ 0 h 133350"/>
                  <a:gd name="connsiteX1" fmla="*/ 161925 w 461963"/>
                  <a:gd name="connsiteY1" fmla="*/ 80963 h 133350"/>
                  <a:gd name="connsiteX2" fmla="*/ 271463 w 461963"/>
                  <a:gd name="connsiteY2" fmla="*/ 76200 h 133350"/>
                  <a:gd name="connsiteX3" fmla="*/ 400050 w 461963"/>
                  <a:gd name="connsiteY3" fmla="*/ 123825 h 133350"/>
                  <a:gd name="connsiteX4" fmla="*/ 461963 w 461963"/>
                  <a:gd name="connsiteY4" fmla="*/ 133350 h 133350"/>
                  <a:gd name="connsiteX0" fmla="*/ 0 w 409576"/>
                  <a:gd name="connsiteY0" fmla="*/ 0 h 78582"/>
                  <a:gd name="connsiteX1" fmla="*/ 109538 w 409576"/>
                  <a:gd name="connsiteY1" fmla="*/ 26195 h 78582"/>
                  <a:gd name="connsiteX2" fmla="*/ 219076 w 409576"/>
                  <a:gd name="connsiteY2" fmla="*/ 21432 h 78582"/>
                  <a:gd name="connsiteX3" fmla="*/ 347663 w 409576"/>
                  <a:gd name="connsiteY3" fmla="*/ 69057 h 78582"/>
                  <a:gd name="connsiteX4" fmla="*/ 409576 w 409576"/>
                  <a:gd name="connsiteY4" fmla="*/ 78582 h 78582"/>
                  <a:gd name="connsiteX0" fmla="*/ 0 w 409576"/>
                  <a:gd name="connsiteY0" fmla="*/ 0 h 78582"/>
                  <a:gd name="connsiteX1" fmla="*/ 109538 w 409576"/>
                  <a:gd name="connsiteY1" fmla="*/ 26195 h 78582"/>
                  <a:gd name="connsiteX2" fmla="*/ 169070 w 409576"/>
                  <a:gd name="connsiteY2" fmla="*/ 52388 h 78582"/>
                  <a:gd name="connsiteX3" fmla="*/ 347663 w 409576"/>
                  <a:gd name="connsiteY3" fmla="*/ 69057 h 78582"/>
                  <a:gd name="connsiteX4" fmla="*/ 409576 w 409576"/>
                  <a:gd name="connsiteY4" fmla="*/ 78582 h 78582"/>
                  <a:gd name="connsiteX0" fmla="*/ 0 w 409576"/>
                  <a:gd name="connsiteY0" fmla="*/ 0 h 78582"/>
                  <a:gd name="connsiteX1" fmla="*/ 109538 w 409576"/>
                  <a:gd name="connsiteY1" fmla="*/ 26195 h 78582"/>
                  <a:gd name="connsiteX2" fmla="*/ 169070 w 409576"/>
                  <a:gd name="connsiteY2" fmla="*/ 52388 h 78582"/>
                  <a:gd name="connsiteX3" fmla="*/ 321469 w 409576"/>
                  <a:gd name="connsiteY3" fmla="*/ 73820 h 78582"/>
                  <a:gd name="connsiteX4" fmla="*/ 409576 w 409576"/>
                  <a:gd name="connsiteY4" fmla="*/ 78582 h 78582"/>
                  <a:gd name="connsiteX0" fmla="*/ 0 w 371476"/>
                  <a:gd name="connsiteY0" fmla="*/ 0 h 107157"/>
                  <a:gd name="connsiteX1" fmla="*/ 109538 w 371476"/>
                  <a:gd name="connsiteY1" fmla="*/ 26195 h 107157"/>
                  <a:gd name="connsiteX2" fmla="*/ 169070 w 371476"/>
                  <a:gd name="connsiteY2" fmla="*/ 52388 h 107157"/>
                  <a:gd name="connsiteX3" fmla="*/ 321469 w 371476"/>
                  <a:gd name="connsiteY3" fmla="*/ 73820 h 107157"/>
                  <a:gd name="connsiteX4" fmla="*/ 371476 w 371476"/>
                  <a:gd name="connsiteY4" fmla="*/ 107157 h 1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76" h="107157">
                    <a:moveTo>
                      <a:pt x="0" y="0"/>
                    </a:moveTo>
                    <a:lnTo>
                      <a:pt x="109538" y="26195"/>
                    </a:lnTo>
                    <a:lnTo>
                      <a:pt x="169070" y="52388"/>
                    </a:lnTo>
                    <a:lnTo>
                      <a:pt x="321469" y="73820"/>
                    </a:lnTo>
                    <a:lnTo>
                      <a:pt x="371476" y="107157"/>
                    </a:lnTo>
                  </a:path>
                </a:pathLst>
              </a:custGeom>
              <a:no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 rot="14400000">
                <a:off x="11085972" y="1975063"/>
                <a:ext cx="184006" cy="505119"/>
                <a:chOff x="434596" y="6400233"/>
                <a:chExt cx="71115" cy="247061"/>
              </a:xfrm>
            </p:grpSpPr>
            <p:sp>
              <p:nvSpPr>
                <p:cNvPr id="44" name="자유형: 도형 43"/>
                <p:cNvSpPr/>
                <p:nvPr/>
              </p:nvSpPr>
              <p:spPr>
                <a:xfrm>
                  <a:off x="466464" y="6400233"/>
                  <a:ext cx="8677" cy="211061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  <a:gd name="connsiteX0" fmla="*/ 2151 w 24027"/>
                    <a:gd name="connsiteY0" fmla="*/ 0 h 996538"/>
                    <a:gd name="connsiteX1" fmla="*/ 11676 w 24027"/>
                    <a:gd name="connsiteY1" fmla="*/ 485775 h 996538"/>
                    <a:gd name="connsiteX2" fmla="*/ 21201 w 24027"/>
                    <a:gd name="connsiteY2" fmla="*/ 714375 h 996538"/>
                    <a:gd name="connsiteX3" fmla="*/ 0 w 24027"/>
                    <a:gd name="connsiteY3" fmla="*/ 996538 h 996538"/>
                    <a:gd name="connsiteX0" fmla="*/ 2504 w 12035"/>
                    <a:gd name="connsiteY0" fmla="*/ 0 h 996538"/>
                    <a:gd name="connsiteX1" fmla="*/ 12029 w 12035"/>
                    <a:gd name="connsiteY1" fmla="*/ 485775 h 996538"/>
                    <a:gd name="connsiteX2" fmla="*/ 1057 w 12035"/>
                    <a:gd name="connsiteY2" fmla="*/ 680646 h 996538"/>
                    <a:gd name="connsiteX3" fmla="*/ 353 w 12035"/>
                    <a:gd name="connsiteY3" fmla="*/ 996538 h 996538"/>
                    <a:gd name="connsiteX0" fmla="*/ 3822 w 7815"/>
                    <a:gd name="connsiteY0" fmla="*/ 0 h 996538"/>
                    <a:gd name="connsiteX1" fmla="*/ 2415 w 7815"/>
                    <a:gd name="connsiteY1" fmla="*/ 350855 h 996538"/>
                    <a:gd name="connsiteX2" fmla="*/ 2375 w 7815"/>
                    <a:gd name="connsiteY2" fmla="*/ 680646 h 996538"/>
                    <a:gd name="connsiteX3" fmla="*/ 1671 w 7815"/>
                    <a:gd name="connsiteY3" fmla="*/ 996538 h 996538"/>
                    <a:gd name="connsiteX0" fmla="*/ 4891 w 6371"/>
                    <a:gd name="connsiteY0" fmla="*/ 0 h 10000"/>
                    <a:gd name="connsiteX1" fmla="*/ 3090 w 6371"/>
                    <a:gd name="connsiteY1" fmla="*/ 3521 h 10000"/>
                    <a:gd name="connsiteX2" fmla="*/ 3039 w 6371"/>
                    <a:gd name="connsiteY2" fmla="*/ 6830 h 10000"/>
                    <a:gd name="connsiteX3" fmla="*/ 2138 w 637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1" h="10000">
                      <a:moveTo>
                        <a:pt x="4891" y="0"/>
                      </a:moveTo>
                      <a:cubicBezTo>
                        <a:pt x="8953" y="1625"/>
                        <a:pt x="3399" y="2382"/>
                        <a:pt x="3090" y="3521"/>
                      </a:cubicBezTo>
                      <a:cubicBezTo>
                        <a:pt x="2782" y="4659"/>
                        <a:pt x="-3675" y="6067"/>
                        <a:pt x="3039" y="6830"/>
                      </a:cubicBezTo>
                      <a:cubicBezTo>
                        <a:pt x="-23" y="8556"/>
                        <a:pt x="2138" y="8178"/>
                        <a:pt x="2138" y="10000"/>
                      </a:cubicBezTo>
                    </a:path>
                  </a:pathLst>
                </a:custGeom>
                <a:noFill/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자유형: 도형 44"/>
                <p:cNvSpPr/>
                <p:nvPr/>
              </p:nvSpPr>
              <p:spPr>
                <a:xfrm>
                  <a:off x="497034" y="6575294"/>
                  <a:ext cx="8677" cy="72000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  <a:gd name="connsiteX0" fmla="*/ 2151 w 24027"/>
                    <a:gd name="connsiteY0" fmla="*/ 0 h 996538"/>
                    <a:gd name="connsiteX1" fmla="*/ 11676 w 24027"/>
                    <a:gd name="connsiteY1" fmla="*/ 485775 h 996538"/>
                    <a:gd name="connsiteX2" fmla="*/ 21201 w 24027"/>
                    <a:gd name="connsiteY2" fmla="*/ 714375 h 996538"/>
                    <a:gd name="connsiteX3" fmla="*/ 0 w 24027"/>
                    <a:gd name="connsiteY3" fmla="*/ 996538 h 996538"/>
                    <a:gd name="connsiteX0" fmla="*/ 2504 w 12035"/>
                    <a:gd name="connsiteY0" fmla="*/ 0 h 996538"/>
                    <a:gd name="connsiteX1" fmla="*/ 12029 w 12035"/>
                    <a:gd name="connsiteY1" fmla="*/ 485775 h 996538"/>
                    <a:gd name="connsiteX2" fmla="*/ 1057 w 12035"/>
                    <a:gd name="connsiteY2" fmla="*/ 680646 h 996538"/>
                    <a:gd name="connsiteX3" fmla="*/ 353 w 12035"/>
                    <a:gd name="connsiteY3" fmla="*/ 996538 h 996538"/>
                    <a:gd name="connsiteX0" fmla="*/ 3822 w 7815"/>
                    <a:gd name="connsiteY0" fmla="*/ 0 h 996538"/>
                    <a:gd name="connsiteX1" fmla="*/ 2415 w 7815"/>
                    <a:gd name="connsiteY1" fmla="*/ 350855 h 996538"/>
                    <a:gd name="connsiteX2" fmla="*/ 2375 w 7815"/>
                    <a:gd name="connsiteY2" fmla="*/ 680646 h 996538"/>
                    <a:gd name="connsiteX3" fmla="*/ 1671 w 7815"/>
                    <a:gd name="connsiteY3" fmla="*/ 996538 h 996538"/>
                    <a:gd name="connsiteX0" fmla="*/ 4891 w 6371"/>
                    <a:gd name="connsiteY0" fmla="*/ 0 h 10000"/>
                    <a:gd name="connsiteX1" fmla="*/ 3090 w 6371"/>
                    <a:gd name="connsiteY1" fmla="*/ 3521 h 10000"/>
                    <a:gd name="connsiteX2" fmla="*/ 3039 w 6371"/>
                    <a:gd name="connsiteY2" fmla="*/ 6830 h 10000"/>
                    <a:gd name="connsiteX3" fmla="*/ 2138 w 637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1" h="10000">
                      <a:moveTo>
                        <a:pt x="4891" y="0"/>
                      </a:moveTo>
                      <a:cubicBezTo>
                        <a:pt x="8953" y="1625"/>
                        <a:pt x="3399" y="2382"/>
                        <a:pt x="3090" y="3521"/>
                      </a:cubicBezTo>
                      <a:cubicBezTo>
                        <a:pt x="2782" y="4659"/>
                        <a:pt x="-3675" y="6067"/>
                        <a:pt x="3039" y="6830"/>
                      </a:cubicBezTo>
                      <a:cubicBezTo>
                        <a:pt x="-23" y="8556"/>
                        <a:pt x="2138" y="8178"/>
                        <a:pt x="2138" y="10000"/>
                      </a:cubicBezTo>
                    </a:path>
                  </a:pathLst>
                </a:custGeom>
                <a:noFill/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자유형: 도형 45"/>
                <p:cNvSpPr/>
                <p:nvPr/>
              </p:nvSpPr>
              <p:spPr>
                <a:xfrm>
                  <a:off x="434596" y="6509487"/>
                  <a:ext cx="8677" cy="72000"/>
                </a:xfrm>
                <a:custGeom>
                  <a:avLst/>
                  <a:gdLst>
                    <a:gd name="connsiteX0" fmla="*/ 0 w 28914"/>
                    <a:gd name="connsiteY0" fmla="*/ 0 h 809625"/>
                    <a:gd name="connsiteX1" fmla="*/ 9525 w 28914"/>
                    <a:gd name="connsiteY1" fmla="*/ 485775 h 809625"/>
                    <a:gd name="connsiteX2" fmla="*/ 19050 w 28914"/>
                    <a:gd name="connsiteY2" fmla="*/ 714375 h 809625"/>
                    <a:gd name="connsiteX3" fmla="*/ 28575 w 28914"/>
                    <a:gd name="connsiteY3" fmla="*/ 809625 h 809625"/>
                    <a:gd name="connsiteX0" fmla="*/ 0 w 27381"/>
                    <a:gd name="connsiteY0" fmla="*/ 0 h 866775"/>
                    <a:gd name="connsiteX1" fmla="*/ 9525 w 27381"/>
                    <a:gd name="connsiteY1" fmla="*/ 485775 h 866775"/>
                    <a:gd name="connsiteX2" fmla="*/ 19050 w 27381"/>
                    <a:gd name="connsiteY2" fmla="*/ 714375 h 866775"/>
                    <a:gd name="connsiteX3" fmla="*/ 26193 w 27381"/>
                    <a:gd name="connsiteY3" fmla="*/ 866775 h 866775"/>
                    <a:gd name="connsiteX0" fmla="*/ 0 w 26236"/>
                    <a:gd name="connsiteY0" fmla="*/ 0 h 895350"/>
                    <a:gd name="connsiteX1" fmla="*/ 9525 w 26236"/>
                    <a:gd name="connsiteY1" fmla="*/ 485775 h 895350"/>
                    <a:gd name="connsiteX2" fmla="*/ 19050 w 26236"/>
                    <a:gd name="connsiteY2" fmla="*/ 714375 h 895350"/>
                    <a:gd name="connsiteX3" fmla="*/ 23812 w 26236"/>
                    <a:gd name="connsiteY3" fmla="*/ 895350 h 895350"/>
                    <a:gd name="connsiteX0" fmla="*/ 2151 w 24027"/>
                    <a:gd name="connsiteY0" fmla="*/ 0 h 996538"/>
                    <a:gd name="connsiteX1" fmla="*/ 11676 w 24027"/>
                    <a:gd name="connsiteY1" fmla="*/ 485775 h 996538"/>
                    <a:gd name="connsiteX2" fmla="*/ 21201 w 24027"/>
                    <a:gd name="connsiteY2" fmla="*/ 714375 h 996538"/>
                    <a:gd name="connsiteX3" fmla="*/ 0 w 24027"/>
                    <a:gd name="connsiteY3" fmla="*/ 996538 h 996538"/>
                    <a:gd name="connsiteX0" fmla="*/ 2504 w 12035"/>
                    <a:gd name="connsiteY0" fmla="*/ 0 h 996538"/>
                    <a:gd name="connsiteX1" fmla="*/ 12029 w 12035"/>
                    <a:gd name="connsiteY1" fmla="*/ 485775 h 996538"/>
                    <a:gd name="connsiteX2" fmla="*/ 1057 w 12035"/>
                    <a:gd name="connsiteY2" fmla="*/ 680646 h 996538"/>
                    <a:gd name="connsiteX3" fmla="*/ 353 w 12035"/>
                    <a:gd name="connsiteY3" fmla="*/ 996538 h 996538"/>
                    <a:gd name="connsiteX0" fmla="*/ 3822 w 7815"/>
                    <a:gd name="connsiteY0" fmla="*/ 0 h 996538"/>
                    <a:gd name="connsiteX1" fmla="*/ 2415 w 7815"/>
                    <a:gd name="connsiteY1" fmla="*/ 350855 h 996538"/>
                    <a:gd name="connsiteX2" fmla="*/ 2375 w 7815"/>
                    <a:gd name="connsiteY2" fmla="*/ 680646 h 996538"/>
                    <a:gd name="connsiteX3" fmla="*/ 1671 w 7815"/>
                    <a:gd name="connsiteY3" fmla="*/ 996538 h 996538"/>
                    <a:gd name="connsiteX0" fmla="*/ 4891 w 6371"/>
                    <a:gd name="connsiteY0" fmla="*/ 0 h 10000"/>
                    <a:gd name="connsiteX1" fmla="*/ 3090 w 6371"/>
                    <a:gd name="connsiteY1" fmla="*/ 3521 h 10000"/>
                    <a:gd name="connsiteX2" fmla="*/ 3039 w 6371"/>
                    <a:gd name="connsiteY2" fmla="*/ 6830 h 10000"/>
                    <a:gd name="connsiteX3" fmla="*/ 2138 w 637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71" h="10000">
                      <a:moveTo>
                        <a:pt x="4891" y="0"/>
                      </a:moveTo>
                      <a:cubicBezTo>
                        <a:pt x="8953" y="1625"/>
                        <a:pt x="3399" y="2382"/>
                        <a:pt x="3090" y="3521"/>
                      </a:cubicBezTo>
                      <a:cubicBezTo>
                        <a:pt x="2782" y="4659"/>
                        <a:pt x="-3675" y="6067"/>
                        <a:pt x="3039" y="6830"/>
                      </a:cubicBezTo>
                      <a:cubicBezTo>
                        <a:pt x="-23" y="8556"/>
                        <a:pt x="2138" y="8178"/>
                        <a:pt x="2138" y="10000"/>
                      </a:cubicBezTo>
                    </a:path>
                  </a:pathLst>
                </a:custGeom>
                <a:noFill/>
                <a:ln w="2222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642189" y="715212"/>
                <a:ext cx="138113" cy="138113"/>
                <a:chOff x="1642189" y="715212"/>
                <a:chExt cx="138113" cy="138113"/>
              </a:xfrm>
            </p:grpSpPr>
            <p:sp>
              <p:nvSpPr>
                <p:cNvPr id="2" name="타원 1"/>
                <p:cNvSpPr/>
                <p:nvPr/>
              </p:nvSpPr>
              <p:spPr>
                <a:xfrm>
                  <a:off x="1666293" y="745392"/>
                  <a:ext cx="54384" cy="5438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76200" cmpd="dbl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" name="원호 2"/>
                <p:cNvSpPr/>
                <p:nvPr/>
              </p:nvSpPr>
              <p:spPr>
                <a:xfrm>
                  <a:off x="1642189" y="715212"/>
                  <a:ext cx="138113" cy="138113"/>
                </a:xfrm>
                <a:prstGeom prst="arc">
                  <a:avLst>
                    <a:gd name="adj1" fmla="val 21013046"/>
                    <a:gd name="adj2" fmla="val 4636547"/>
                  </a:avLst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10408748" y="936235"/>
                <a:ext cx="138113" cy="138113"/>
                <a:chOff x="1642189" y="715212"/>
                <a:chExt cx="138113" cy="138113"/>
              </a:xfrm>
            </p:grpSpPr>
            <p:sp>
              <p:nvSpPr>
                <p:cNvPr id="59" name="타원 58"/>
                <p:cNvSpPr/>
                <p:nvPr/>
              </p:nvSpPr>
              <p:spPr>
                <a:xfrm>
                  <a:off x="1666293" y="745392"/>
                  <a:ext cx="54384" cy="54384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76200" cmpd="dbl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1642189" y="715212"/>
                  <a:ext cx="138113" cy="138113"/>
                </a:xfrm>
                <a:prstGeom prst="arc">
                  <a:avLst>
                    <a:gd name="adj1" fmla="val 21013046"/>
                    <a:gd name="adj2" fmla="val 4636547"/>
                  </a:avLst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2" name="타원 61"/>
              <p:cNvSpPr/>
              <p:nvPr/>
            </p:nvSpPr>
            <p:spPr>
              <a:xfrm>
                <a:off x="10392686" y="6211144"/>
                <a:ext cx="54384" cy="543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 cmpd="dbl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1703853" y="6212227"/>
                <a:ext cx="54384" cy="5438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3975" cmpd="dbl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478439" y="5397954"/>
              <a:ext cx="914400" cy="371475"/>
            </a:xfrm>
            <a:custGeom>
              <a:avLst/>
              <a:gdLst>
                <a:gd name="connsiteX0" fmla="*/ 0 w 914400"/>
                <a:gd name="connsiteY0" fmla="*/ 342900 h 371475"/>
                <a:gd name="connsiteX1" fmla="*/ 123825 w 914400"/>
                <a:gd name="connsiteY1" fmla="*/ 219075 h 371475"/>
                <a:gd name="connsiteX2" fmla="*/ 152400 w 914400"/>
                <a:gd name="connsiteY2" fmla="*/ 285750 h 371475"/>
                <a:gd name="connsiteX3" fmla="*/ 180975 w 914400"/>
                <a:gd name="connsiteY3" fmla="*/ 114300 h 371475"/>
                <a:gd name="connsiteX4" fmla="*/ 285750 w 914400"/>
                <a:gd name="connsiteY4" fmla="*/ 285750 h 371475"/>
                <a:gd name="connsiteX5" fmla="*/ 485775 w 914400"/>
                <a:gd name="connsiteY5" fmla="*/ 0 h 371475"/>
                <a:gd name="connsiteX6" fmla="*/ 533400 w 914400"/>
                <a:gd name="connsiteY6" fmla="*/ 190500 h 371475"/>
                <a:gd name="connsiteX7" fmla="*/ 647700 w 914400"/>
                <a:gd name="connsiteY7" fmla="*/ 76200 h 371475"/>
                <a:gd name="connsiteX8" fmla="*/ 695325 w 914400"/>
                <a:gd name="connsiteY8" fmla="*/ 228600 h 371475"/>
                <a:gd name="connsiteX9" fmla="*/ 790575 w 914400"/>
                <a:gd name="connsiteY9" fmla="*/ 114300 h 371475"/>
                <a:gd name="connsiteX10" fmla="*/ 914400 w 914400"/>
                <a:gd name="connsiteY10" fmla="*/ 3714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371475">
                  <a:moveTo>
                    <a:pt x="0" y="342900"/>
                  </a:moveTo>
                  <a:lnTo>
                    <a:pt x="123825" y="219075"/>
                  </a:lnTo>
                  <a:lnTo>
                    <a:pt x="152400" y="285750"/>
                  </a:lnTo>
                  <a:lnTo>
                    <a:pt x="180975" y="114300"/>
                  </a:lnTo>
                  <a:lnTo>
                    <a:pt x="285750" y="285750"/>
                  </a:lnTo>
                  <a:lnTo>
                    <a:pt x="485775" y="0"/>
                  </a:lnTo>
                  <a:lnTo>
                    <a:pt x="533400" y="190500"/>
                  </a:lnTo>
                  <a:lnTo>
                    <a:pt x="647700" y="76200"/>
                  </a:lnTo>
                  <a:lnTo>
                    <a:pt x="695325" y="228600"/>
                  </a:lnTo>
                  <a:lnTo>
                    <a:pt x="790575" y="114300"/>
                  </a:lnTo>
                  <a:lnTo>
                    <a:pt x="914400" y="37147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7594101" y="5464003"/>
              <a:ext cx="914400" cy="276225"/>
            </a:xfrm>
            <a:custGeom>
              <a:avLst/>
              <a:gdLst>
                <a:gd name="connsiteX0" fmla="*/ 0 w 914400"/>
                <a:gd name="connsiteY0" fmla="*/ 342900 h 371475"/>
                <a:gd name="connsiteX1" fmla="*/ 123825 w 914400"/>
                <a:gd name="connsiteY1" fmla="*/ 219075 h 371475"/>
                <a:gd name="connsiteX2" fmla="*/ 152400 w 914400"/>
                <a:gd name="connsiteY2" fmla="*/ 285750 h 371475"/>
                <a:gd name="connsiteX3" fmla="*/ 180975 w 914400"/>
                <a:gd name="connsiteY3" fmla="*/ 114300 h 371475"/>
                <a:gd name="connsiteX4" fmla="*/ 285750 w 914400"/>
                <a:gd name="connsiteY4" fmla="*/ 285750 h 371475"/>
                <a:gd name="connsiteX5" fmla="*/ 485775 w 914400"/>
                <a:gd name="connsiteY5" fmla="*/ 0 h 371475"/>
                <a:gd name="connsiteX6" fmla="*/ 533400 w 914400"/>
                <a:gd name="connsiteY6" fmla="*/ 190500 h 371475"/>
                <a:gd name="connsiteX7" fmla="*/ 647700 w 914400"/>
                <a:gd name="connsiteY7" fmla="*/ 76200 h 371475"/>
                <a:gd name="connsiteX8" fmla="*/ 695325 w 914400"/>
                <a:gd name="connsiteY8" fmla="*/ 228600 h 371475"/>
                <a:gd name="connsiteX9" fmla="*/ 790575 w 914400"/>
                <a:gd name="connsiteY9" fmla="*/ 114300 h 371475"/>
                <a:gd name="connsiteX10" fmla="*/ 914400 w 914400"/>
                <a:gd name="connsiteY10" fmla="*/ 371475 h 371475"/>
                <a:gd name="connsiteX0" fmla="*/ 0 w 914400"/>
                <a:gd name="connsiteY0" fmla="*/ 266700 h 295275"/>
                <a:gd name="connsiteX1" fmla="*/ 123825 w 914400"/>
                <a:gd name="connsiteY1" fmla="*/ 142875 h 295275"/>
                <a:gd name="connsiteX2" fmla="*/ 152400 w 914400"/>
                <a:gd name="connsiteY2" fmla="*/ 209550 h 295275"/>
                <a:gd name="connsiteX3" fmla="*/ 180975 w 914400"/>
                <a:gd name="connsiteY3" fmla="*/ 38100 h 295275"/>
                <a:gd name="connsiteX4" fmla="*/ 285750 w 914400"/>
                <a:gd name="connsiteY4" fmla="*/ 209550 h 295275"/>
                <a:gd name="connsiteX5" fmla="*/ 400050 w 914400"/>
                <a:gd name="connsiteY5" fmla="*/ 19050 h 295275"/>
                <a:gd name="connsiteX6" fmla="*/ 533400 w 914400"/>
                <a:gd name="connsiteY6" fmla="*/ 114300 h 295275"/>
                <a:gd name="connsiteX7" fmla="*/ 647700 w 914400"/>
                <a:gd name="connsiteY7" fmla="*/ 0 h 295275"/>
                <a:gd name="connsiteX8" fmla="*/ 695325 w 914400"/>
                <a:gd name="connsiteY8" fmla="*/ 152400 h 295275"/>
                <a:gd name="connsiteX9" fmla="*/ 790575 w 914400"/>
                <a:gd name="connsiteY9" fmla="*/ 38100 h 295275"/>
                <a:gd name="connsiteX10" fmla="*/ 914400 w 914400"/>
                <a:gd name="connsiteY10" fmla="*/ 295275 h 295275"/>
                <a:gd name="connsiteX0" fmla="*/ 0 w 914400"/>
                <a:gd name="connsiteY0" fmla="*/ 266700 h 295275"/>
                <a:gd name="connsiteX1" fmla="*/ 123825 w 914400"/>
                <a:gd name="connsiteY1" fmla="*/ 142875 h 295275"/>
                <a:gd name="connsiteX2" fmla="*/ 152400 w 914400"/>
                <a:gd name="connsiteY2" fmla="*/ 209550 h 295275"/>
                <a:gd name="connsiteX3" fmla="*/ 180975 w 914400"/>
                <a:gd name="connsiteY3" fmla="*/ 38100 h 295275"/>
                <a:gd name="connsiteX4" fmla="*/ 285750 w 914400"/>
                <a:gd name="connsiteY4" fmla="*/ 209550 h 295275"/>
                <a:gd name="connsiteX5" fmla="*/ 400050 w 914400"/>
                <a:gd name="connsiteY5" fmla="*/ 19050 h 295275"/>
                <a:gd name="connsiteX6" fmla="*/ 533400 w 914400"/>
                <a:gd name="connsiteY6" fmla="*/ 114300 h 295275"/>
                <a:gd name="connsiteX7" fmla="*/ 647700 w 914400"/>
                <a:gd name="connsiteY7" fmla="*/ 0 h 295275"/>
                <a:gd name="connsiteX8" fmla="*/ 592069 w 914400"/>
                <a:gd name="connsiteY8" fmla="*/ 43489 h 295275"/>
                <a:gd name="connsiteX9" fmla="*/ 695325 w 914400"/>
                <a:gd name="connsiteY9" fmla="*/ 152400 h 295275"/>
                <a:gd name="connsiteX10" fmla="*/ 790575 w 914400"/>
                <a:gd name="connsiteY10" fmla="*/ 38100 h 295275"/>
                <a:gd name="connsiteX11" fmla="*/ 914400 w 914400"/>
                <a:gd name="connsiteY11" fmla="*/ 295275 h 295275"/>
                <a:gd name="connsiteX0" fmla="*/ 0 w 914400"/>
                <a:gd name="connsiteY0" fmla="*/ 266700 h 295275"/>
                <a:gd name="connsiteX1" fmla="*/ 123825 w 914400"/>
                <a:gd name="connsiteY1" fmla="*/ 142875 h 295275"/>
                <a:gd name="connsiteX2" fmla="*/ 152400 w 914400"/>
                <a:gd name="connsiteY2" fmla="*/ 209550 h 295275"/>
                <a:gd name="connsiteX3" fmla="*/ 180975 w 914400"/>
                <a:gd name="connsiteY3" fmla="*/ 38100 h 295275"/>
                <a:gd name="connsiteX4" fmla="*/ 285750 w 914400"/>
                <a:gd name="connsiteY4" fmla="*/ 209550 h 295275"/>
                <a:gd name="connsiteX5" fmla="*/ 400050 w 914400"/>
                <a:gd name="connsiteY5" fmla="*/ 19050 h 295275"/>
                <a:gd name="connsiteX6" fmla="*/ 533400 w 914400"/>
                <a:gd name="connsiteY6" fmla="*/ 114300 h 295275"/>
                <a:gd name="connsiteX7" fmla="*/ 647700 w 914400"/>
                <a:gd name="connsiteY7" fmla="*/ 0 h 295275"/>
                <a:gd name="connsiteX8" fmla="*/ 592069 w 914400"/>
                <a:gd name="connsiteY8" fmla="*/ 43489 h 295275"/>
                <a:gd name="connsiteX9" fmla="*/ 695325 w 914400"/>
                <a:gd name="connsiteY9" fmla="*/ 152400 h 295275"/>
                <a:gd name="connsiteX10" fmla="*/ 840581 w 914400"/>
                <a:gd name="connsiteY10" fmla="*/ 71437 h 295275"/>
                <a:gd name="connsiteX11" fmla="*/ 914400 w 914400"/>
                <a:gd name="connsiteY11" fmla="*/ 295275 h 295275"/>
                <a:gd name="connsiteX0" fmla="*/ 0 w 914400"/>
                <a:gd name="connsiteY0" fmla="*/ 266700 h 295275"/>
                <a:gd name="connsiteX1" fmla="*/ 123825 w 914400"/>
                <a:gd name="connsiteY1" fmla="*/ 142875 h 295275"/>
                <a:gd name="connsiteX2" fmla="*/ 152400 w 914400"/>
                <a:gd name="connsiteY2" fmla="*/ 209550 h 295275"/>
                <a:gd name="connsiteX3" fmla="*/ 180975 w 914400"/>
                <a:gd name="connsiteY3" fmla="*/ 38100 h 295275"/>
                <a:gd name="connsiteX4" fmla="*/ 285750 w 914400"/>
                <a:gd name="connsiteY4" fmla="*/ 209550 h 295275"/>
                <a:gd name="connsiteX5" fmla="*/ 400050 w 914400"/>
                <a:gd name="connsiteY5" fmla="*/ 19050 h 295275"/>
                <a:gd name="connsiteX6" fmla="*/ 533400 w 914400"/>
                <a:gd name="connsiteY6" fmla="*/ 114300 h 295275"/>
                <a:gd name="connsiteX7" fmla="*/ 647700 w 914400"/>
                <a:gd name="connsiteY7" fmla="*/ 0 h 295275"/>
                <a:gd name="connsiteX8" fmla="*/ 656362 w 914400"/>
                <a:gd name="connsiteY8" fmla="*/ 36345 h 295275"/>
                <a:gd name="connsiteX9" fmla="*/ 695325 w 914400"/>
                <a:gd name="connsiteY9" fmla="*/ 152400 h 295275"/>
                <a:gd name="connsiteX10" fmla="*/ 840581 w 914400"/>
                <a:gd name="connsiteY10" fmla="*/ 71437 h 295275"/>
                <a:gd name="connsiteX11" fmla="*/ 914400 w 914400"/>
                <a:gd name="connsiteY11" fmla="*/ 295275 h 295275"/>
                <a:gd name="connsiteX0" fmla="*/ 0 w 914400"/>
                <a:gd name="connsiteY0" fmla="*/ 247650 h 276225"/>
                <a:gd name="connsiteX1" fmla="*/ 123825 w 914400"/>
                <a:gd name="connsiteY1" fmla="*/ 123825 h 276225"/>
                <a:gd name="connsiteX2" fmla="*/ 152400 w 914400"/>
                <a:gd name="connsiteY2" fmla="*/ 190500 h 276225"/>
                <a:gd name="connsiteX3" fmla="*/ 180975 w 914400"/>
                <a:gd name="connsiteY3" fmla="*/ 19050 h 276225"/>
                <a:gd name="connsiteX4" fmla="*/ 285750 w 914400"/>
                <a:gd name="connsiteY4" fmla="*/ 190500 h 276225"/>
                <a:gd name="connsiteX5" fmla="*/ 400050 w 914400"/>
                <a:gd name="connsiteY5" fmla="*/ 0 h 276225"/>
                <a:gd name="connsiteX6" fmla="*/ 533400 w 914400"/>
                <a:gd name="connsiteY6" fmla="*/ 95250 h 276225"/>
                <a:gd name="connsiteX7" fmla="*/ 614363 w 914400"/>
                <a:gd name="connsiteY7" fmla="*/ 19050 h 276225"/>
                <a:gd name="connsiteX8" fmla="*/ 656362 w 914400"/>
                <a:gd name="connsiteY8" fmla="*/ 17295 h 276225"/>
                <a:gd name="connsiteX9" fmla="*/ 695325 w 914400"/>
                <a:gd name="connsiteY9" fmla="*/ 133350 h 276225"/>
                <a:gd name="connsiteX10" fmla="*/ 840581 w 914400"/>
                <a:gd name="connsiteY10" fmla="*/ 52387 h 276225"/>
                <a:gd name="connsiteX11" fmla="*/ 914400 w 914400"/>
                <a:gd name="connsiteY11" fmla="*/ 276225 h 276225"/>
                <a:gd name="connsiteX0" fmla="*/ 0 w 914400"/>
                <a:gd name="connsiteY0" fmla="*/ 247650 h 276225"/>
                <a:gd name="connsiteX1" fmla="*/ 123825 w 914400"/>
                <a:gd name="connsiteY1" fmla="*/ 123825 h 276225"/>
                <a:gd name="connsiteX2" fmla="*/ 152400 w 914400"/>
                <a:gd name="connsiteY2" fmla="*/ 190500 h 276225"/>
                <a:gd name="connsiteX3" fmla="*/ 242887 w 914400"/>
                <a:gd name="connsiteY3" fmla="*/ 19050 h 276225"/>
                <a:gd name="connsiteX4" fmla="*/ 285750 w 914400"/>
                <a:gd name="connsiteY4" fmla="*/ 190500 h 276225"/>
                <a:gd name="connsiteX5" fmla="*/ 400050 w 914400"/>
                <a:gd name="connsiteY5" fmla="*/ 0 h 276225"/>
                <a:gd name="connsiteX6" fmla="*/ 533400 w 914400"/>
                <a:gd name="connsiteY6" fmla="*/ 95250 h 276225"/>
                <a:gd name="connsiteX7" fmla="*/ 614363 w 914400"/>
                <a:gd name="connsiteY7" fmla="*/ 19050 h 276225"/>
                <a:gd name="connsiteX8" fmla="*/ 656362 w 914400"/>
                <a:gd name="connsiteY8" fmla="*/ 17295 h 276225"/>
                <a:gd name="connsiteX9" fmla="*/ 695325 w 914400"/>
                <a:gd name="connsiteY9" fmla="*/ 133350 h 276225"/>
                <a:gd name="connsiteX10" fmla="*/ 840581 w 914400"/>
                <a:gd name="connsiteY10" fmla="*/ 52387 h 276225"/>
                <a:gd name="connsiteX11" fmla="*/ 914400 w 914400"/>
                <a:gd name="connsiteY11" fmla="*/ 276225 h 276225"/>
                <a:gd name="connsiteX0" fmla="*/ 0 w 914400"/>
                <a:gd name="connsiteY0" fmla="*/ 247650 h 276225"/>
                <a:gd name="connsiteX1" fmla="*/ 71437 w 914400"/>
                <a:gd name="connsiteY1" fmla="*/ 114300 h 276225"/>
                <a:gd name="connsiteX2" fmla="*/ 152400 w 914400"/>
                <a:gd name="connsiteY2" fmla="*/ 190500 h 276225"/>
                <a:gd name="connsiteX3" fmla="*/ 242887 w 914400"/>
                <a:gd name="connsiteY3" fmla="*/ 19050 h 276225"/>
                <a:gd name="connsiteX4" fmla="*/ 285750 w 914400"/>
                <a:gd name="connsiteY4" fmla="*/ 190500 h 276225"/>
                <a:gd name="connsiteX5" fmla="*/ 400050 w 914400"/>
                <a:gd name="connsiteY5" fmla="*/ 0 h 276225"/>
                <a:gd name="connsiteX6" fmla="*/ 533400 w 914400"/>
                <a:gd name="connsiteY6" fmla="*/ 95250 h 276225"/>
                <a:gd name="connsiteX7" fmla="*/ 614363 w 914400"/>
                <a:gd name="connsiteY7" fmla="*/ 19050 h 276225"/>
                <a:gd name="connsiteX8" fmla="*/ 656362 w 914400"/>
                <a:gd name="connsiteY8" fmla="*/ 17295 h 276225"/>
                <a:gd name="connsiteX9" fmla="*/ 695325 w 914400"/>
                <a:gd name="connsiteY9" fmla="*/ 133350 h 276225"/>
                <a:gd name="connsiteX10" fmla="*/ 840581 w 914400"/>
                <a:gd name="connsiteY10" fmla="*/ 52387 h 276225"/>
                <a:gd name="connsiteX11" fmla="*/ 914400 w 914400"/>
                <a:gd name="connsiteY11" fmla="*/ 2762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4400" h="276225">
                  <a:moveTo>
                    <a:pt x="0" y="247650"/>
                  </a:moveTo>
                  <a:lnTo>
                    <a:pt x="71437" y="114300"/>
                  </a:lnTo>
                  <a:lnTo>
                    <a:pt x="152400" y="190500"/>
                  </a:lnTo>
                  <a:lnTo>
                    <a:pt x="242887" y="19050"/>
                  </a:lnTo>
                  <a:lnTo>
                    <a:pt x="285750" y="190500"/>
                  </a:lnTo>
                  <a:lnTo>
                    <a:pt x="400050" y="0"/>
                  </a:lnTo>
                  <a:lnTo>
                    <a:pt x="533400" y="95250"/>
                  </a:lnTo>
                  <a:lnTo>
                    <a:pt x="614363" y="19050"/>
                  </a:lnTo>
                  <a:cubicBezTo>
                    <a:pt x="614869" y="24815"/>
                    <a:pt x="655856" y="11530"/>
                    <a:pt x="656362" y="17295"/>
                  </a:cubicBezTo>
                  <a:lnTo>
                    <a:pt x="695325" y="133350"/>
                  </a:lnTo>
                  <a:lnTo>
                    <a:pt x="840581" y="52387"/>
                  </a:lnTo>
                  <a:lnTo>
                    <a:pt x="914400" y="27622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202823" y="2382683"/>
            <a:ext cx="4085493" cy="3094303"/>
            <a:chOff x="9237462" y="3074393"/>
            <a:chExt cx="4085493" cy="3094303"/>
          </a:xfrm>
        </p:grpSpPr>
        <p:grpSp>
          <p:nvGrpSpPr>
            <p:cNvPr id="63" name="그룹 62"/>
            <p:cNvGrpSpPr/>
            <p:nvPr/>
          </p:nvGrpSpPr>
          <p:grpSpPr>
            <a:xfrm>
              <a:off x="9237462" y="3074393"/>
              <a:ext cx="3437138" cy="2739216"/>
              <a:chOff x="5195638" y="2557382"/>
              <a:chExt cx="3783168" cy="3014985"/>
            </a:xfrm>
          </p:grpSpPr>
          <p:sp>
            <p:nvSpPr>
              <p:cNvPr id="68" name="자유형: 도형 67"/>
              <p:cNvSpPr/>
              <p:nvPr/>
            </p:nvSpPr>
            <p:spPr>
              <a:xfrm>
                <a:off x="6134285" y="4120913"/>
                <a:ext cx="398278" cy="202479"/>
              </a:xfrm>
              <a:custGeom>
                <a:avLst/>
                <a:gdLst>
                  <a:gd name="connsiteX0" fmla="*/ 117291 w 398278"/>
                  <a:gd name="connsiteY0" fmla="*/ 0 h 202479"/>
                  <a:gd name="connsiteX1" fmla="*/ 12516 w 398278"/>
                  <a:gd name="connsiteY1" fmla="*/ 95250 h 202479"/>
                  <a:gd name="connsiteX2" fmla="*/ 14897 w 398278"/>
                  <a:gd name="connsiteY2" fmla="*/ 147637 h 202479"/>
                  <a:gd name="connsiteX3" fmla="*/ 129197 w 398278"/>
                  <a:gd name="connsiteY3" fmla="*/ 202406 h 202479"/>
                  <a:gd name="connsiteX4" fmla="*/ 343509 w 398278"/>
                  <a:gd name="connsiteY4" fmla="*/ 135731 h 202479"/>
                  <a:gd name="connsiteX5" fmla="*/ 398278 w 398278"/>
                  <a:gd name="connsiteY5" fmla="*/ 100012 h 2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78" h="202479">
                    <a:moveTo>
                      <a:pt x="117291" y="0"/>
                    </a:moveTo>
                    <a:cubicBezTo>
                      <a:pt x="73436" y="35322"/>
                      <a:pt x="29582" y="70644"/>
                      <a:pt x="12516" y="95250"/>
                    </a:cubicBezTo>
                    <a:cubicBezTo>
                      <a:pt x="-4550" y="119856"/>
                      <a:pt x="-4550" y="129778"/>
                      <a:pt x="14897" y="147637"/>
                    </a:cubicBezTo>
                    <a:cubicBezTo>
                      <a:pt x="34344" y="165496"/>
                      <a:pt x="74428" y="204390"/>
                      <a:pt x="129197" y="202406"/>
                    </a:cubicBezTo>
                    <a:cubicBezTo>
                      <a:pt x="183966" y="200422"/>
                      <a:pt x="298662" y="152797"/>
                      <a:pt x="343509" y="135731"/>
                    </a:cubicBezTo>
                    <a:cubicBezTo>
                      <a:pt x="388356" y="118665"/>
                      <a:pt x="393317" y="109338"/>
                      <a:pt x="398278" y="100012"/>
                    </a:cubicBezTo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자유형: 도형 68"/>
              <p:cNvSpPr/>
              <p:nvPr/>
            </p:nvSpPr>
            <p:spPr>
              <a:xfrm>
                <a:off x="5832787" y="3818938"/>
                <a:ext cx="371163" cy="248846"/>
              </a:xfrm>
              <a:custGeom>
                <a:avLst/>
                <a:gdLst>
                  <a:gd name="connsiteX0" fmla="*/ 117291 w 398278"/>
                  <a:gd name="connsiteY0" fmla="*/ 0 h 202479"/>
                  <a:gd name="connsiteX1" fmla="*/ 12516 w 398278"/>
                  <a:gd name="connsiteY1" fmla="*/ 95250 h 202479"/>
                  <a:gd name="connsiteX2" fmla="*/ 14897 w 398278"/>
                  <a:gd name="connsiteY2" fmla="*/ 147637 h 202479"/>
                  <a:gd name="connsiteX3" fmla="*/ 129197 w 398278"/>
                  <a:gd name="connsiteY3" fmla="*/ 202406 h 202479"/>
                  <a:gd name="connsiteX4" fmla="*/ 343509 w 398278"/>
                  <a:gd name="connsiteY4" fmla="*/ 135731 h 202479"/>
                  <a:gd name="connsiteX5" fmla="*/ 398278 w 398278"/>
                  <a:gd name="connsiteY5" fmla="*/ 100012 h 202479"/>
                  <a:gd name="connsiteX0" fmla="*/ 107478 w 388465"/>
                  <a:gd name="connsiteY0" fmla="*/ 0 h 203517"/>
                  <a:gd name="connsiteX1" fmla="*/ 2703 w 388465"/>
                  <a:gd name="connsiteY1" fmla="*/ 95250 h 203517"/>
                  <a:gd name="connsiteX2" fmla="*/ 38421 w 388465"/>
                  <a:gd name="connsiteY2" fmla="*/ 171450 h 203517"/>
                  <a:gd name="connsiteX3" fmla="*/ 119384 w 388465"/>
                  <a:gd name="connsiteY3" fmla="*/ 202406 h 203517"/>
                  <a:gd name="connsiteX4" fmla="*/ 333696 w 388465"/>
                  <a:gd name="connsiteY4" fmla="*/ 135731 h 203517"/>
                  <a:gd name="connsiteX5" fmla="*/ 388465 w 388465"/>
                  <a:gd name="connsiteY5" fmla="*/ 100012 h 203517"/>
                  <a:gd name="connsiteX0" fmla="*/ 90305 w 371292"/>
                  <a:gd name="connsiteY0" fmla="*/ 0 h 203424"/>
                  <a:gd name="connsiteX1" fmla="*/ 4580 w 371292"/>
                  <a:gd name="connsiteY1" fmla="*/ 109537 h 203424"/>
                  <a:gd name="connsiteX2" fmla="*/ 21248 w 371292"/>
                  <a:gd name="connsiteY2" fmla="*/ 171450 h 203424"/>
                  <a:gd name="connsiteX3" fmla="*/ 102211 w 371292"/>
                  <a:gd name="connsiteY3" fmla="*/ 202406 h 203424"/>
                  <a:gd name="connsiteX4" fmla="*/ 316523 w 371292"/>
                  <a:gd name="connsiteY4" fmla="*/ 135731 h 203424"/>
                  <a:gd name="connsiteX5" fmla="*/ 371292 w 371292"/>
                  <a:gd name="connsiteY5" fmla="*/ 100012 h 203424"/>
                  <a:gd name="connsiteX0" fmla="*/ 80092 w 370604"/>
                  <a:gd name="connsiteY0" fmla="*/ 0 h 253431"/>
                  <a:gd name="connsiteX1" fmla="*/ 3892 w 370604"/>
                  <a:gd name="connsiteY1" fmla="*/ 159544 h 253431"/>
                  <a:gd name="connsiteX2" fmla="*/ 20560 w 370604"/>
                  <a:gd name="connsiteY2" fmla="*/ 221457 h 253431"/>
                  <a:gd name="connsiteX3" fmla="*/ 101523 w 370604"/>
                  <a:gd name="connsiteY3" fmla="*/ 252413 h 253431"/>
                  <a:gd name="connsiteX4" fmla="*/ 315835 w 370604"/>
                  <a:gd name="connsiteY4" fmla="*/ 185738 h 253431"/>
                  <a:gd name="connsiteX5" fmla="*/ 370604 w 370604"/>
                  <a:gd name="connsiteY5" fmla="*/ 150019 h 253431"/>
                  <a:gd name="connsiteX0" fmla="*/ 80156 w 370668"/>
                  <a:gd name="connsiteY0" fmla="*/ 0 h 221841"/>
                  <a:gd name="connsiteX1" fmla="*/ 3956 w 370668"/>
                  <a:gd name="connsiteY1" fmla="*/ 159544 h 221841"/>
                  <a:gd name="connsiteX2" fmla="*/ 20624 w 370668"/>
                  <a:gd name="connsiteY2" fmla="*/ 221457 h 221841"/>
                  <a:gd name="connsiteX3" fmla="*/ 103968 w 370668"/>
                  <a:gd name="connsiteY3" fmla="*/ 185738 h 221841"/>
                  <a:gd name="connsiteX4" fmla="*/ 315899 w 370668"/>
                  <a:gd name="connsiteY4" fmla="*/ 185738 h 221841"/>
                  <a:gd name="connsiteX5" fmla="*/ 370668 w 370668"/>
                  <a:gd name="connsiteY5" fmla="*/ 150019 h 221841"/>
                  <a:gd name="connsiteX0" fmla="*/ 80651 w 371163"/>
                  <a:gd name="connsiteY0" fmla="*/ 0 h 248846"/>
                  <a:gd name="connsiteX1" fmla="*/ 4451 w 371163"/>
                  <a:gd name="connsiteY1" fmla="*/ 159544 h 248846"/>
                  <a:gd name="connsiteX2" fmla="*/ 21119 w 371163"/>
                  <a:gd name="connsiteY2" fmla="*/ 221457 h 248846"/>
                  <a:gd name="connsiteX3" fmla="*/ 121131 w 371163"/>
                  <a:gd name="connsiteY3" fmla="*/ 247651 h 248846"/>
                  <a:gd name="connsiteX4" fmla="*/ 316394 w 371163"/>
                  <a:gd name="connsiteY4" fmla="*/ 185738 h 248846"/>
                  <a:gd name="connsiteX5" fmla="*/ 371163 w 371163"/>
                  <a:gd name="connsiteY5" fmla="*/ 150019 h 24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163" h="248846">
                    <a:moveTo>
                      <a:pt x="80651" y="0"/>
                    </a:moveTo>
                    <a:cubicBezTo>
                      <a:pt x="36796" y="35322"/>
                      <a:pt x="14373" y="122635"/>
                      <a:pt x="4451" y="159544"/>
                    </a:cubicBezTo>
                    <a:cubicBezTo>
                      <a:pt x="-5471" y="196453"/>
                      <a:pt x="1672" y="206773"/>
                      <a:pt x="21119" y="221457"/>
                    </a:cubicBezTo>
                    <a:cubicBezTo>
                      <a:pt x="40566" y="236141"/>
                      <a:pt x="71918" y="253604"/>
                      <a:pt x="121131" y="247651"/>
                    </a:cubicBezTo>
                    <a:cubicBezTo>
                      <a:pt x="170344" y="241698"/>
                      <a:pt x="271547" y="202804"/>
                      <a:pt x="316394" y="185738"/>
                    </a:cubicBezTo>
                    <a:cubicBezTo>
                      <a:pt x="361241" y="168672"/>
                      <a:pt x="366202" y="159345"/>
                      <a:pt x="371163" y="150019"/>
                    </a:cubicBezTo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자유형: 도형 69"/>
              <p:cNvSpPr/>
              <p:nvPr/>
            </p:nvSpPr>
            <p:spPr>
              <a:xfrm>
                <a:off x="5770406" y="2557382"/>
                <a:ext cx="3208400" cy="3014985"/>
              </a:xfrm>
              <a:custGeom>
                <a:avLst/>
                <a:gdLst>
                  <a:gd name="connsiteX0" fmla="*/ 866138 w 3211477"/>
                  <a:gd name="connsiteY0" fmla="*/ 719218 h 2849030"/>
                  <a:gd name="connsiteX1" fmla="*/ 837563 w 3211477"/>
                  <a:gd name="connsiteY1" fmla="*/ 738268 h 2849030"/>
                  <a:gd name="connsiteX2" fmla="*/ 794700 w 3211477"/>
                  <a:gd name="connsiteY2" fmla="*/ 788274 h 2849030"/>
                  <a:gd name="connsiteX3" fmla="*/ 442275 w 3211477"/>
                  <a:gd name="connsiteY3" fmla="*/ 981155 h 2849030"/>
                  <a:gd name="connsiteX4" fmla="*/ 542287 w 3211477"/>
                  <a:gd name="connsiteY4" fmla="*/ 1069261 h 2849030"/>
                  <a:gd name="connsiteX5" fmla="*/ 644682 w 3211477"/>
                  <a:gd name="connsiteY5" fmla="*/ 1131174 h 2849030"/>
                  <a:gd name="connsiteX6" fmla="*/ 787557 w 3211477"/>
                  <a:gd name="connsiteY6" fmla="*/ 1164512 h 2849030"/>
                  <a:gd name="connsiteX7" fmla="*/ 887570 w 3211477"/>
                  <a:gd name="connsiteY7" fmla="*/ 1174038 h 2849030"/>
                  <a:gd name="connsiteX8" fmla="*/ 909000 w 3211477"/>
                  <a:gd name="connsiteY8" fmla="*/ 1059737 h 2849030"/>
                  <a:gd name="connsiteX9" fmla="*/ 899475 w 3211477"/>
                  <a:gd name="connsiteY9" fmla="*/ 947818 h 2849030"/>
                  <a:gd name="connsiteX10" fmla="*/ 923288 w 3211477"/>
                  <a:gd name="connsiteY10" fmla="*/ 828756 h 2849030"/>
                  <a:gd name="connsiteX11" fmla="*/ 916144 w 3211477"/>
                  <a:gd name="connsiteY11" fmla="*/ 762081 h 2849030"/>
                  <a:gd name="connsiteX12" fmla="*/ 866138 w 3211477"/>
                  <a:gd name="connsiteY12" fmla="*/ 719218 h 2849030"/>
                  <a:gd name="connsiteX13" fmla="*/ 703542 w 3211477"/>
                  <a:gd name="connsiteY13" fmla="*/ 211 h 2849030"/>
                  <a:gd name="connsiteX14" fmla="*/ 882806 w 3211477"/>
                  <a:gd name="connsiteY14" fmla="*/ 33418 h 2849030"/>
                  <a:gd name="connsiteX15" fmla="*/ 1187606 w 3211477"/>
                  <a:gd name="connsiteY15" fmla="*/ 147718 h 2849030"/>
                  <a:gd name="connsiteX16" fmla="*/ 1420968 w 3211477"/>
                  <a:gd name="connsiteY16" fmla="*/ 171531 h 2849030"/>
                  <a:gd name="connsiteX17" fmla="*/ 1540031 w 3211477"/>
                  <a:gd name="connsiteY17" fmla="*/ 223918 h 2849030"/>
                  <a:gd name="connsiteX18" fmla="*/ 1725768 w 3211477"/>
                  <a:gd name="connsiteY18" fmla="*/ 242968 h 2849030"/>
                  <a:gd name="connsiteX19" fmla="*/ 1825781 w 3211477"/>
                  <a:gd name="connsiteY19" fmla="*/ 385843 h 2849030"/>
                  <a:gd name="connsiteX20" fmla="*/ 2116293 w 3211477"/>
                  <a:gd name="connsiteY20" fmla="*/ 1052593 h 2849030"/>
                  <a:gd name="connsiteX21" fmla="*/ 2497293 w 3211477"/>
                  <a:gd name="connsiteY21" fmla="*/ 1624093 h 2849030"/>
                  <a:gd name="connsiteX22" fmla="*/ 2625881 w 3211477"/>
                  <a:gd name="connsiteY22" fmla="*/ 1833643 h 2849030"/>
                  <a:gd name="connsiteX23" fmla="*/ 3016406 w 3211477"/>
                  <a:gd name="connsiteY23" fmla="*/ 2038431 h 2849030"/>
                  <a:gd name="connsiteX24" fmla="*/ 3202143 w 3211477"/>
                  <a:gd name="connsiteY24" fmla="*/ 2371806 h 2849030"/>
                  <a:gd name="connsiteX25" fmla="*/ 3149756 w 3211477"/>
                  <a:gd name="connsiteY25" fmla="*/ 2638506 h 2849030"/>
                  <a:gd name="connsiteX26" fmla="*/ 2859243 w 3211477"/>
                  <a:gd name="connsiteY26" fmla="*/ 2843293 h 2849030"/>
                  <a:gd name="connsiteX27" fmla="*/ 2259168 w 3211477"/>
                  <a:gd name="connsiteY27" fmla="*/ 2757568 h 2849030"/>
                  <a:gd name="connsiteX28" fmla="*/ 1963893 w 3211477"/>
                  <a:gd name="connsiteY28" fmla="*/ 2467056 h 2849030"/>
                  <a:gd name="connsiteX29" fmla="*/ 1425731 w 3211477"/>
                  <a:gd name="connsiteY29" fmla="*/ 2233693 h 2849030"/>
                  <a:gd name="connsiteX30" fmla="*/ 1001868 w 3211477"/>
                  <a:gd name="connsiteY30" fmla="*/ 2005093 h 2849030"/>
                  <a:gd name="connsiteX31" fmla="*/ 701831 w 3211477"/>
                  <a:gd name="connsiteY31" fmla="*/ 1719343 h 2849030"/>
                  <a:gd name="connsiteX32" fmla="*/ 301781 w 3211477"/>
                  <a:gd name="connsiteY32" fmla="*/ 1524081 h 2849030"/>
                  <a:gd name="connsiteX33" fmla="*/ 187481 w 3211477"/>
                  <a:gd name="connsiteY33" fmla="*/ 1462168 h 2849030"/>
                  <a:gd name="connsiteX34" fmla="*/ 82706 w 3211477"/>
                  <a:gd name="connsiteY34" fmla="*/ 1214518 h 2849030"/>
                  <a:gd name="connsiteX35" fmla="*/ 1743 w 3211477"/>
                  <a:gd name="connsiteY35" fmla="*/ 1071643 h 2849030"/>
                  <a:gd name="connsiteX36" fmla="*/ 37461 w 3211477"/>
                  <a:gd name="connsiteY36" fmla="*/ 964487 h 2849030"/>
                  <a:gd name="connsiteX37" fmla="*/ 154143 w 3211477"/>
                  <a:gd name="connsiteY37" fmla="*/ 914481 h 2849030"/>
                  <a:gd name="connsiteX38" fmla="*/ 225581 w 3211477"/>
                  <a:gd name="connsiteY38" fmla="*/ 776368 h 2849030"/>
                  <a:gd name="connsiteX39" fmla="*/ 401793 w 3211477"/>
                  <a:gd name="connsiteY39" fmla="*/ 314406 h 2849030"/>
                  <a:gd name="connsiteX40" fmla="*/ 511331 w 3211477"/>
                  <a:gd name="connsiteY40" fmla="*/ 85806 h 2849030"/>
                  <a:gd name="connsiteX41" fmla="*/ 654205 w 3211477"/>
                  <a:gd name="connsiteY41" fmla="*/ 2462 h 2849030"/>
                  <a:gd name="connsiteX42" fmla="*/ 703542 w 3211477"/>
                  <a:gd name="connsiteY42" fmla="*/ 211 h 2849030"/>
                  <a:gd name="connsiteX0" fmla="*/ 866138 w 3211477"/>
                  <a:gd name="connsiteY0" fmla="*/ 719218 h 3020416"/>
                  <a:gd name="connsiteX1" fmla="*/ 837563 w 3211477"/>
                  <a:gd name="connsiteY1" fmla="*/ 738268 h 3020416"/>
                  <a:gd name="connsiteX2" fmla="*/ 794700 w 3211477"/>
                  <a:gd name="connsiteY2" fmla="*/ 788274 h 3020416"/>
                  <a:gd name="connsiteX3" fmla="*/ 442275 w 3211477"/>
                  <a:gd name="connsiteY3" fmla="*/ 981155 h 3020416"/>
                  <a:gd name="connsiteX4" fmla="*/ 542287 w 3211477"/>
                  <a:gd name="connsiteY4" fmla="*/ 1069261 h 3020416"/>
                  <a:gd name="connsiteX5" fmla="*/ 644682 w 3211477"/>
                  <a:gd name="connsiteY5" fmla="*/ 1131174 h 3020416"/>
                  <a:gd name="connsiteX6" fmla="*/ 787557 w 3211477"/>
                  <a:gd name="connsiteY6" fmla="*/ 1164512 h 3020416"/>
                  <a:gd name="connsiteX7" fmla="*/ 887570 w 3211477"/>
                  <a:gd name="connsiteY7" fmla="*/ 1174038 h 3020416"/>
                  <a:gd name="connsiteX8" fmla="*/ 909000 w 3211477"/>
                  <a:gd name="connsiteY8" fmla="*/ 1059737 h 3020416"/>
                  <a:gd name="connsiteX9" fmla="*/ 899475 w 3211477"/>
                  <a:gd name="connsiteY9" fmla="*/ 947818 h 3020416"/>
                  <a:gd name="connsiteX10" fmla="*/ 923288 w 3211477"/>
                  <a:gd name="connsiteY10" fmla="*/ 828756 h 3020416"/>
                  <a:gd name="connsiteX11" fmla="*/ 916144 w 3211477"/>
                  <a:gd name="connsiteY11" fmla="*/ 762081 h 3020416"/>
                  <a:gd name="connsiteX12" fmla="*/ 866138 w 3211477"/>
                  <a:gd name="connsiteY12" fmla="*/ 719218 h 3020416"/>
                  <a:gd name="connsiteX13" fmla="*/ 703542 w 3211477"/>
                  <a:gd name="connsiteY13" fmla="*/ 211 h 3020416"/>
                  <a:gd name="connsiteX14" fmla="*/ 882806 w 3211477"/>
                  <a:gd name="connsiteY14" fmla="*/ 33418 h 3020416"/>
                  <a:gd name="connsiteX15" fmla="*/ 1187606 w 3211477"/>
                  <a:gd name="connsiteY15" fmla="*/ 147718 h 3020416"/>
                  <a:gd name="connsiteX16" fmla="*/ 1420968 w 3211477"/>
                  <a:gd name="connsiteY16" fmla="*/ 171531 h 3020416"/>
                  <a:gd name="connsiteX17" fmla="*/ 1540031 w 3211477"/>
                  <a:gd name="connsiteY17" fmla="*/ 223918 h 3020416"/>
                  <a:gd name="connsiteX18" fmla="*/ 1725768 w 3211477"/>
                  <a:gd name="connsiteY18" fmla="*/ 242968 h 3020416"/>
                  <a:gd name="connsiteX19" fmla="*/ 1825781 w 3211477"/>
                  <a:gd name="connsiteY19" fmla="*/ 385843 h 3020416"/>
                  <a:gd name="connsiteX20" fmla="*/ 2116293 w 3211477"/>
                  <a:gd name="connsiteY20" fmla="*/ 1052593 h 3020416"/>
                  <a:gd name="connsiteX21" fmla="*/ 2497293 w 3211477"/>
                  <a:gd name="connsiteY21" fmla="*/ 1624093 h 3020416"/>
                  <a:gd name="connsiteX22" fmla="*/ 2625881 w 3211477"/>
                  <a:gd name="connsiteY22" fmla="*/ 1833643 h 3020416"/>
                  <a:gd name="connsiteX23" fmla="*/ 3016406 w 3211477"/>
                  <a:gd name="connsiteY23" fmla="*/ 2038431 h 3020416"/>
                  <a:gd name="connsiteX24" fmla="*/ 3202143 w 3211477"/>
                  <a:gd name="connsiteY24" fmla="*/ 2371806 h 3020416"/>
                  <a:gd name="connsiteX25" fmla="*/ 3149756 w 3211477"/>
                  <a:gd name="connsiteY25" fmla="*/ 2638506 h 3020416"/>
                  <a:gd name="connsiteX26" fmla="*/ 2859243 w 3211477"/>
                  <a:gd name="connsiteY26" fmla="*/ 2843293 h 3020416"/>
                  <a:gd name="connsiteX27" fmla="*/ 2834832 w 3211477"/>
                  <a:gd name="connsiteY27" fmla="*/ 3006402 h 3020416"/>
                  <a:gd name="connsiteX28" fmla="*/ 1963893 w 3211477"/>
                  <a:gd name="connsiteY28" fmla="*/ 2467056 h 3020416"/>
                  <a:gd name="connsiteX29" fmla="*/ 1425731 w 3211477"/>
                  <a:gd name="connsiteY29" fmla="*/ 2233693 h 3020416"/>
                  <a:gd name="connsiteX30" fmla="*/ 1001868 w 3211477"/>
                  <a:gd name="connsiteY30" fmla="*/ 2005093 h 3020416"/>
                  <a:gd name="connsiteX31" fmla="*/ 701831 w 3211477"/>
                  <a:gd name="connsiteY31" fmla="*/ 1719343 h 3020416"/>
                  <a:gd name="connsiteX32" fmla="*/ 301781 w 3211477"/>
                  <a:gd name="connsiteY32" fmla="*/ 1524081 h 3020416"/>
                  <a:gd name="connsiteX33" fmla="*/ 187481 w 3211477"/>
                  <a:gd name="connsiteY33" fmla="*/ 1462168 h 3020416"/>
                  <a:gd name="connsiteX34" fmla="*/ 82706 w 3211477"/>
                  <a:gd name="connsiteY34" fmla="*/ 1214518 h 3020416"/>
                  <a:gd name="connsiteX35" fmla="*/ 1743 w 3211477"/>
                  <a:gd name="connsiteY35" fmla="*/ 1071643 h 3020416"/>
                  <a:gd name="connsiteX36" fmla="*/ 37461 w 3211477"/>
                  <a:gd name="connsiteY36" fmla="*/ 964487 h 3020416"/>
                  <a:gd name="connsiteX37" fmla="*/ 154143 w 3211477"/>
                  <a:gd name="connsiteY37" fmla="*/ 914481 h 3020416"/>
                  <a:gd name="connsiteX38" fmla="*/ 225581 w 3211477"/>
                  <a:gd name="connsiteY38" fmla="*/ 776368 h 3020416"/>
                  <a:gd name="connsiteX39" fmla="*/ 401793 w 3211477"/>
                  <a:gd name="connsiteY39" fmla="*/ 314406 h 3020416"/>
                  <a:gd name="connsiteX40" fmla="*/ 511331 w 3211477"/>
                  <a:gd name="connsiteY40" fmla="*/ 85806 h 3020416"/>
                  <a:gd name="connsiteX41" fmla="*/ 654205 w 3211477"/>
                  <a:gd name="connsiteY41" fmla="*/ 2462 h 3020416"/>
                  <a:gd name="connsiteX42" fmla="*/ 703542 w 3211477"/>
                  <a:gd name="connsiteY42" fmla="*/ 211 h 3020416"/>
                  <a:gd name="connsiteX0" fmla="*/ 866138 w 3208400"/>
                  <a:gd name="connsiteY0" fmla="*/ 719218 h 3014985"/>
                  <a:gd name="connsiteX1" fmla="*/ 837563 w 3208400"/>
                  <a:gd name="connsiteY1" fmla="*/ 738268 h 3014985"/>
                  <a:gd name="connsiteX2" fmla="*/ 794700 w 3208400"/>
                  <a:gd name="connsiteY2" fmla="*/ 788274 h 3014985"/>
                  <a:gd name="connsiteX3" fmla="*/ 442275 w 3208400"/>
                  <a:gd name="connsiteY3" fmla="*/ 981155 h 3014985"/>
                  <a:gd name="connsiteX4" fmla="*/ 542287 w 3208400"/>
                  <a:gd name="connsiteY4" fmla="*/ 1069261 h 3014985"/>
                  <a:gd name="connsiteX5" fmla="*/ 644682 w 3208400"/>
                  <a:gd name="connsiteY5" fmla="*/ 1131174 h 3014985"/>
                  <a:gd name="connsiteX6" fmla="*/ 787557 w 3208400"/>
                  <a:gd name="connsiteY6" fmla="*/ 1164512 h 3014985"/>
                  <a:gd name="connsiteX7" fmla="*/ 887570 w 3208400"/>
                  <a:gd name="connsiteY7" fmla="*/ 1174038 h 3014985"/>
                  <a:gd name="connsiteX8" fmla="*/ 909000 w 3208400"/>
                  <a:gd name="connsiteY8" fmla="*/ 1059737 h 3014985"/>
                  <a:gd name="connsiteX9" fmla="*/ 899475 w 3208400"/>
                  <a:gd name="connsiteY9" fmla="*/ 947818 h 3014985"/>
                  <a:gd name="connsiteX10" fmla="*/ 923288 w 3208400"/>
                  <a:gd name="connsiteY10" fmla="*/ 828756 h 3014985"/>
                  <a:gd name="connsiteX11" fmla="*/ 916144 w 3208400"/>
                  <a:gd name="connsiteY11" fmla="*/ 762081 h 3014985"/>
                  <a:gd name="connsiteX12" fmla="*/ 866138 w 3208400"/>
                  <a:gd name="connsiteY12" fmla="*/ 719218 h 3014985"/>
                  <a:gd name="connsiteX13" fmla="*/ 703542 w 3208400"/>
                  <a:gd name="connsiteY13" fmla="*/ 211 h 3014985"/>
                  <a:gd name="connsiteX14" fmla="*/ 882806 w 3208400"/>
                  <a:gd name="connsiteY14" fmla="*/ 33418 h 3014985"/>
                  <a:gd name="connsiteX15" fmla="*/ 1187606 w 3208400"/>
                  <a:gd name="connsiteY15" fmla="*/ 147718 h 3014985"/>
                  <a:gd name="connsiteX16" fmla="*/ 1420968 w 3208400"/>
                  <a:gd name="connsiteY16" fmla="*/ 171531 h 3014985"/>
                  <a:gd name="connsiteX17" fmla="*/ 1540031 w 3208400"/>
                  <a:gd name="connsiteY17" fmla="*/ 223918 h 3014985"/>
                  <a:gd name="connsiteX18" fmla="*/ 1725768 w 3208400"/>
                  <a:gd name="connsiteY18" fmla="*/ 242968 h 3014985"/>
                  <a:gd name="connsiteX19" fmla="*/ 1825781 w 3208400"/>
                  <a:gd name="connsiteY19" fmla="*/ 385843 h 3014985"/>
                  <a:gd name="connsiteX20" fmla="*/ 2116293 w 3208400"/>
                  <a:gd name="connsiteY20" fmla="*/ 1052593 h 3014985"/>
                  <a:gd name="connsiteX21" fmla="*/ 2497293 w 3208400"/>
                  <a:gd name="connsiteY21" fmla="*/ 1624093 h 3014985"/>
                  <a:gd name="connsiteX22" fmla="*/ 2625881 w 3208400"/>
                  <a:gd name="connsiteY22" fmla="*/ 1833643 h 3014985"/>
                  <a:gd name="connsiteX23" fmla="*/ 3016406 w 3208400"/>
                  <a:gd name="connsiteY23" fmla="*/ 2038431 h 3014985"/>
                  <a:gd name="connsiteX24" fmla="*/ 3202143 w 3208400"/>
                  <a:gd name="connsiteY24" fmla="*/ 2371806 h 3014985"/>
                  <a:gd name="connsiteX25" fmla="*/ 3149756 w 3208400"/>
                  <a:gd name="connsiteY25" fmla="*/ 2638506 h 3014985"/>
                  <a:gd name="connsiteX26" fmla="*/ 3004087 w 3208400"/>
                  <a:gd name="connsiteY26" fmla="*/ 2787583 h 3014985"/>
                  <a:gd name="connsiteX27" fmla="*/ 2834832 w 3208400"/>
                  <a:gd name="connsiteY27" fmla="*/ 3006402 h 3014985"/>
                  <a:gd name="connsiteX28" fmla="*/ 1963893 w 3208400"/>
                  <a:gd name="connsiteY28" fmla="*/ 2467056 h 3014985"/>
                  <a:gd name="connsiteX29" fmla="*/ 1425731 w 3208400"/>
                  <a:gd name="connsiteY29" fmla="*/ 2233693 h 3014985"/>
                  <a:gd name="connsiteX30" fmla="*/ 1001868 w 3208400"/>
                  <a:gd name="connsiteY30" fmla="*/ 2005093 h 3014985"/>
                  <a:gd name="connsiteX31" fmla="*/ 701831 w 3208400"/>
                  <a:gd name="connsiteY31" fmla="*/ 1719343 h 3014985"/>
                  <a:gd name="connsiteX32" fmla="*/ 301781 w 3208400"/>
                  <a:gd name="connsiteY32" fmla="*/ 1524081 h 3014985"/>
                  <a:gd name="connsiteX33" fmla="*/ 187481 w 3208400"/>
                  <a:gd name="connsiteY33" fmla="*/ 1462168 h 3014985"/>
                  <a:gd name="connsiteX34" fmla="*/ 82706 w 3208400"/>
                  <a:gd name="connsiteY34" fmla="*/ 1214518 h 3014985"/>
                  <a:gd name="connsiteX35" fmla="*/ 1743 w 3208400"/>
                  <a:gd name="connsiteY35" fmla="*/ 1071643 h 3014985"/>
                  <a:gd name="connsiteX36" fmla="*/ 37461 w 3208400"/>
                  <a:gd name="connsiteY36" fmla="*/ 964487 h 3014985"/>
                  <a:gd name="connsiteX37" fmla="*/ 154143 w 3208400"/>
                  <a:gd name="connsiteY37" fmla="*/ 914481 h 3014985"/>
                  <a:gd name="connsiteX38" fmla="*/ 225581 w 3208400"/>
                  <a:gd name="connsiteY38" fmla="*/ 776368 h 3014985"/>
                  <a:gd name="connsiteX39" fmla="*/ 401793 w 3208400"/>
                  <a:gd name="connsiteY39" fmla="*/ 314406 h 3014985"/>
                  <a:gd name="connsiteX40" fmla="*/ 511331 w 3208400"/>
                  <a:gd name="connsiteY40" fmla="*/ 85806 h 3014985"/>
                  <a:gd name="connsiteX41" fmla="*/ 654205 w 3208400"/>
                  <a:gd name="connsiteY41" fmla="*/ 2462 h 3014985"/>
                  <a:gd name="connsiteX42" fmla="*/ 703542 w 3208400"/>
                  <a:gd name="connsiteY42" fmla="*/ 211 h 30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08400" h="3014985">
                    <a:moveTo>
                      <a:pt x="866138" y="719218"/>
                    </a:moveTo>
                    <a:cubicBezTo>
                      <a:pt x="856216" y="715249"/>
                      <a:pt x="849469" y="726759"/>
                      <a:pt x="837563" y="738268"/>
                    </a:cubicBezTo>
                    <a:cubicBezTo>
                      <a:pt x="825657" y="749777"/>
                      <a:pt x="860581" y="747793"/>
                      <a:pt x="794700" y="788274"/>
                    </a:cubicBezTo>
                    <a:cubicBezTo>
                      <a:pt x="728819" y="828755"/>
                      <a:pt x="498631" y="972424"/>
                      <a:pt x="442275" y="981155"/>
                    </a:cubicBezTo>
                    <a:cubicBezTo>
                      <a:pt x="385919" y="989886"/>
                      <a:pt x="508553" y="1044258"/>
                      <a:pt x="542287" y="1069261"/>
                    </a:cubicBezTo>
                    <a:cubicBezTo>
                      <a:pt x="576021" y="1094264"/>
                      <a:pt x="603804" y="1115299"/>
                      <a:pt x="644682" y="1131174"/>
                    </a:cubicBezTo>
                    <a:cubicBezTo>
                      <a:pt x="685560" y="1147049"/>
                      <a:pt x="747076" y="1157368"/>
                      <a:pt x="787557" y="1164512"/>
                    </a:cubicBezTo>
                    <a:cubicBezTo>
                      <a:pt x="828038" y="1171656"/>
                      <a:pt x="867330" y="1191500"/>
                      <a:pt x="887570" y="1174038"/>
                    </a:cubicBezTo>
                    <a:cubicBezTo>
                      <a:pt x="907810" y="1156576"/>
                      <a:pt x="907016" y="1097440"/>
                      <a:pt x="909000" y="1059737"/>
                    </a:cubicBezTo>
                    <a:cubicBezTo>
                      <a:pt x="910984" y="1022034"/>
                      <a:pt x="897094" y="986315"/>
                      <a:pt x="899475" y="947818"/>
                    </a:cubicBezTo>
                    <a:cubicBezTo>
                      <a:pt x="901856" y="909321"/>
                      <a:pt x="920510" y="859712"/>
                      <a:pt x="923288" y="828756"/>
                    </a:cubicBezTo>
                    <a:cubicBezTo>
                      <a:pt x="926066" y="797800"/>
                      <a:pt x="925669" y="780337"/>
                      <a:pt x="916144" y="762081"/>
                    </a:cubicBezTo>
                    <a:cubicBezTo>
                      <a:pt x="906619" y="743825"/>
                      <a:pt x="876060" y="723187"/>
                      <a:pt x="866138" y="719218"/>
                    </a:cubicBezTo>
                    <a:close/>
                    <a:moveTo>
                      <a:pt x="703542" y="211"/>
                    </a:moveTo>
                    <a:cubicBezTo>
                      <a:pt x="755706" y="2016"/>
                      <a:pt x="816131" y="15261"/>
                      <a:pt x="882806" y="33418"/>
                    </a:cubicBezTo>
                    <a:cubicBezTo>
                      <a:pt x="971706" y="57627"/>
                      <a:pt x="1097912" y="124699"/>
                      <a:pt x="1187606" y="147718"/>
                    </a:cubicBezTo>
                    <a:cubicBezTo>
                      <a:pt x="1277300" y="170737"/>
                      <a:pt x="1362230" y="158831"/>
                      <a:pt x="1420968" y="171531"/>
                    </a:cubicBezTo>
                    <a:cubicBezTo>
                      <a:pt x="1479705" y="184231"/>
                      <a:pt x="1489231" y="212012"/>
                      <a:pt x="1540031" y="223918"/>
                    </a:cubicBezTo>
                    <a:cubicBezTo>
                      <a:pt x="1590831" y="235824"/>
                      <a:pt x="1678143" y="215981"/>
                      <a:pt x="1725768" y="242968"/>
                    </a:cubicBezTo>
                    <a:cubicBezTo>
                      <a:pt x="1773393" y="269955"/>
                      <a:pt x="1760694" y="250906"/>
                      <a:pt x="1825781" y="385843"/>
                    </a:cubicBezTo>
                    <a:cubicBezTo>
                      <a:pt x="1890868" y="520780"/>
                      <a:pt x="2004374" y="846218"/>
                      <a:pt x="2116293" y="1052593"/>
                    </a:cubicBezTo>
                    <a:cubicBezTo>
                      <a:pt x="2228212" y="1258968"/>
                      <a:pt x="2412362" y="1493918"/>
                      <a:pt x="2497293" y="1624093"/>
                    </a:cubicBezTo>
                    <a:cubicBezTo>
                      <a:pt x="2582224" y="1754268"/>
                      <a:pt x="2539362" y="1764587"/>
                      <a:pt x="2625881" y="1833643"/>
                    </a:cubicBezTo>
                    <a:cubicBezTo>
                      <a:pt x="2712400" y="1902699"/>
                      <a:pt x="2920362" y="1948737"/>
                      <a:pt x="3016406" y="2038431"/>
                    </a:cubicBezTo>
                    <a:cubicBezTo>
                      <a:pt x="3112450" y="2128125"/>
                      <a:pt x="3179918" y="2271794"/>
                      <a:pt x="3202143" y="2371806"/>
                    </a:cubicBezTo>
                    <a:cubicBezTo>
                      <a:pt x="3224368" y="2471818"/>
                      <a:pt x="3182765" y="2569210"/>
                      <a:pt x="3149756" y="2638506"/>
                    </a:cubicBezTo>
                    <a:cubicBezTo>
                      <a:pt x="3116747" y="2707802"/>
                      <a:pt x="3056574" y="2726267"/>
                      <a:pt x="3004087" y="2787583"/>
                    </a:cubicBezTo>
                    <a:cubicBezTo>
                      <a:pt x="2951600" y="2848899"/>
                      <a:pt x="3008198" y="3059823"/>
                      <a:pt x="2834832" y="3006402"/>
                    </a:cubicBezTo>
                    <a:cubicBezTo>
                      <a:pt x="2661466" y="2952981"/>
                      <a:pt x="2198743" y="2595841"/>
                      <a:pt x="1963893" y="2467056"/>
                    </a:cubicBezTo>
                    <a:cubicBezTo>
                      <a:pt x="1729043" y="2338271"/>
                      <a:pt x="1586068" y="2310687"/>
                      <a:pt x="1425731" y="2233693"/>
                    </a:cubicBezTo>
                    <a:cubicBezTo>
                      <a:pt x="1265394" y="2156699"/>
                      <a:pt x="1122518" y="2090818"/>
                      <a:pt x="1001868" y="2005093"/>
                    </a:cubicBezTo>
                    <a:cubicBezTo>
                      <a:pt x="881218" y="1919368"/>
                      <a:pt x="818512" y="1799512"/>
                      <a:pt x="701831" y="1719343"/>
                    </a:cubicBezTo>
                    <a:cubicBezTo>
                      <a:pt x="585150" y="1639174"/>
                      <a:pt x="387506" y="1566944"/>
                      <a:pt x="301781" y="1524081"/>
                    </a:cubicBezTo>
                    <a:cubicBezTo>
                      <a:pt x="216056" y="1481218"/>
                      <a:pt x="223993" y="1513762"/>
                      <a:pt x="187481" y="1462168"/>
                    </a:cubicBezTo>
                    <a:cubicBezTo>
                      <a:pt x="150968" y="1410574"/>
                      <a:pt x="113662" y="1279605"/>
                      <a:pt x="82706" y="1214518"/>
                    </a:cubicBezTo>
                    <a:cubicBezTo>
                      <a:pt x="51750" y="1149431"/>
                      <a:pt x="9284" y="1113315"/>
                      <a:pt x="1743" y="1071643"/>
                    </a:cubicBezTo>
                    <a:cubicBezTo>
                      <a:pt x="-5798" y="1029971"/>
                      <a:pt x="12061" y="990680"/>
                      <a:pt x="37461" y="964487"/>
                    </a:cubicBezTo>
                    <a:cubicBezTo>
                      <a:pt x="62861" y="938294"/>
                      <a:pt x="122790" y="945834"/>
                      <a:pt x="154143" y="914481"/>
                    </a:cubicBezTo>
                    <a:cubicBezTo>
                      <a:pt x="185496" y="883128"/>
                      <a:pt x="184306" y="876380"/>
                      <a:pt x="225581" y="776368"/>
                    </a:cubicBezTo>
                    <a:cubicBezTo>
                      <a:pt x="266856" y="676355"/>
                      <a:pt x="354168" y="429500"/>
                      <a:pt x="401793" y="314406"/>
                    </a:cubicBezTo>
                    <a:cubicBezTo>
                      <a:pt x="449418" y="199312"/>
                      <a:pt x="469262" y="137797"/>
                      <a:pt x="511331" y="85806"/>
                    </a:cubicBezTo>
                    <a:cubicBezTo>
                      <a:pt x="553400" y="33815"/>
                      <a:pt x="592293" y="11193"/>
                      <a:pt x="654205" y="2462"/>
                    </a:cubicBezTo>
                    <a:cubicBezTo>
                      <a:pt x="669683" y="279"/>
                      <a:pt x="686154" y="-391"/>
                      <a:pt x="703542" y="211"/>
                    </a:cubicBezTo>
                    <a:close/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: 도형 70"/>
              <p:cNvSpPr/>
              <p:nvPr/>
            </p:nvSpPr>
            <p:spPr>
              <a:xfrm>
                <a:off x="6234113" y="3116262"/>
                <a:ext cx="266700" cy="400050"/>
              </a:xfrm>
              <a:custGeom>
                <a:avLst/>
                <a:gdLst>
                  <a:gd name="connsiteX0" fmla="*/ 0 w 266700"/>
                  <a:gd name="connsiteY0" fmla="*/ 400050 h 400050"/>
                  <a:gd name="connsiteX1" fmla="*/ 196850 w 266700"/>
                  <a:gd name="connsiteY1" fmla="*/ 177800 h 400050"/>
                  <a:gd name="connsiteX2" fmla="*/ 266700 w 266700"/>
                  <a:gd name="connsiteY2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400050">
                    <a:moveTo>
                      <a:pt x="0" y="400050"/>
                    </a:moveTo>
                    <a:cubicBezTo>
                      <a:pt x="76200" y="322262"/>
                      <a:pt x="152400" y="244475"/>
                      <a:pt x="196850" y="177800"/>
                    </a:cubicBezTo>
                    <a:cubicBezTo>
                      <a:pt x="241300" y="111125"/>
                      <a:pt x="254000" y="55562"/>
                      <a:pt x="266700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자유형: 도형 71"/>
              <p:cNvSpPr/>
              <p:nvPr/>
            </p:nvSpPr>
            <p:spPr>
              <a:xfrm>
                <a:off x="6532563" y="3033712"/>
                <a:ext cx="162603" cy="711200"/>
              </a:xfrm>
              <a:custGeom>
                <a:avLst/>
                <a:gdLst>
                  <a:gd name="connsiteX0" fmla="*/ 0 w 162603"/>
                  <a:gd name="connsiteY0" fmla="*/ 0 h 711200"/>
                  <a:gd name="connsiteX1" fmla="*/ 38100 w 162603"/>
                  <a:gd name="connsiteY1" fmla="*/ 190500 h 711200"/>
                  <a:gd name="connsiteX2" fmla="*/ 158750 w 162603"/>
                  <a:gd name="connsiteY2" fmla="*/ 304800 h 711200"/>
                  <a:gd name="connsiteX3" fmla="*/ 133350 w 162603"/>
                  <a:gd name="connsiteY3" fmla="*/ 514350 h 711200"/>
                  <a:gd name="connsiteX4" fmla="*/ 139700 w 162603"/>
                  <a:gd name="connsiteY4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03" h="711200">
                    <a:moveTo>
                      <a:pt x="0" y="0"/>
                    </a:moveTo>
                    <a:cubicBezTo>
                      <a:pt x="5821" y="69850"/>
                      <a:pt x="11642" y="139700"/>
                      <a:pt x="38100" y="190500"/>
                    </a:cubicBezTo>
                    <a:cubicBezTo>
                      <a:pt x="64558" y="241300"/>
                      <a:pt x="142875" y="250825"/>
                      <a:pt x="158750" y="304800"/>
                    </a:cubicBezTo>
                    <a:cubicBezTo>
                      <a:pt x="174625" y="358775"/>
                      <a:pt x="136525" y="446617"/>
                      <a:pt x="133350" y="514350"/>
                    </a:cubicBezTo>
                    <a:cubicBezTo>
                      <a:pt x="130175" y="582083"/>
                      <a:pt x="134937" y="646641"/>
                      <a:pt x="139700" y="7112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: 도형 72"/>
              <p:cNvSpPr/>
              <p:nvPr/>
            </p:nvSpPr>
            <p:spPr>
              <a:xfrm>
                <a:off x="6387307" y="2945606"/>
                <a:ext cx="154781" cy="185737"/>
              </a:xfrm>
              <a:custGeom>
                <a:avLst/>
                <a:gdLst>
                  <a:gd name="connsiteX0" fmla="*/ 0 w 154781"/>
                  <a:gd name="connsiteY0" fmla="*/ 0 h 185737"/>
                  <a:gd name="connsiteX1" fmla="*/ 45244 w 154781"/>
                  <a:gd name="connsiteY1" fmla="*/ 90487 h 185737"/>
                  <a:gd name="connsiteX2" fmla="*/ 154781 w 154781"/>
                  <a:gd name="connsiteY2" fmla="*/ 185737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81" h="185737">
                    <a:moveTo>
                      <a:pt x="0" y="0"/>
                    </a:moveTo>
                    <a:cubicBezTo>
                      <a:pt x="9723" y="29765"/>
                      <a:pt x="19447" y="59531"/>
                      <a:pt x="45244" y="90487"/>
                    </a:cubicBezTo>
                    <a:cubicBezTo>
                      <a:pt x="71041" y="121443"/>
                      <a:pt x="112911" y="153590"/>
                      <a:pt x="154781" y="185737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: 도형 73"/>
              <p:cNvSpPr/>
              <p:nvPr/>
            </p:nvSpPr>
            <p:spPr>
              <a:xfrm>
                <a:off x="6330157" y="3095625"/>
                <a:ext cx="154781" cy="21442"/>
              </a:xfrm>
              <a:custGeom>
                <a:avLst/>
                <a:gdLst>
                  <a:gd name="connsiteX0" fmla="*/ 0 w 154781"/>
                  <a:gd name="connsiteY0" fmla="*/ 0 h 21442"/>
                  <a:gd name="connsiteX1" fmla="*/ 71437 w 154781"/>
                  <a:gd name="connsiteY1" fmla="*/ 21431 h 21442"/>
                  <a:gd name="connsiteX2" fmla="*/ 154781 w 154781"/>
                  <a:gd name="connsiteY2" fmla="*/ 2381 h 2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81" h="21442">
                    <a:moveTo>
                      <a:pt x="0" y="0"/>
                    </a:moveTo>
                    <a:cubicBezTo>
                      <a:pt x="22820" y="10517"/>
                      <a:pt x="45640" y="21034"/>
                      <a:pt x="71437" y="21431"/>
                    </a:cubicBezTo>
                    <a:cubicBezTo>
                      <a:pt x="97234" y="21828"/>
                      <a:pt x="126007" y="12104"/>
                      <a:pt x="154781" y="2381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: 도형 74"/>
              <p:cNvSpPr/>
              <p:nvPr/>
            </p:nvSpPr>
            <p:spPr>
              <a:xfrm>
                <a:off x="6710746" y="3530600"/>
                <a:ext cx="104775" cy="195262"/>
              </a:xfrm>
              <a:custGeom>
                <a:avLst/>
                <a:gdLst>
                  <a:gd name="connsiteX0" fmla="*/ 0 w 104775"/>
                  <a:gd name="connsiteY0" fmla="*/ 195262 h 195262"/>
                  <a:gd name="connsiteX1" fmla="*/ 69056 w 104775"/>
                  <a:gd name="connsiteY1" fmla="*/ 116681 h 195262"/>
                  <a:gd name="connsiteX2" fmla="*/ 104775 w 104775"/>
                  <a:gd name="connsiteY2" fmla="*/ 0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95262">
                    <a:moveTo>
                      <a:pt x="0" y="195262"/>
                    </a:moveTo>
                    <a:cubicBezTo>
                      <a:pt x="25797" y="172243"/>
                      <a:pt x="51594" y="149225"/>
                      <a:pt x="69056" y="116681"/>
                    </a:cubicBezTo>
                    <a:cubicBezTo>
                      <a:pt x="86519" y="84137"/>
                      <a:pt x="95647" y="42068"/>
                      <a:pt x="104775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: 도형 75"/>
              <p:cNvSpPr/>
              <p:nvPr/>
            </p:nvSpPr>
            <p:spPr>
              <a:xfrm rot="1405782">
                <a:off x="6489700" y="3237302"/>
                <a:ext cx="104775" cy="195262"/>
              </a:xfrm>
              <a:custGeom>
                <a:avLst/>
                <a:gdLst>
                  <a:gd name="connsiteX0" fmla="*/ 0 w 104775"/>
                  <a:gd name="connsiteY0" fmla="*/ 195262 h 195262"/>
                  <a:gd name="connsiteX1" fmla="*/ 69056 w 104775"/>
                  <a:gd name="connsiteY1" fmla="*/ 116681 h 195262"/>
                  <a:gd name="connsiteX2" fmla="*/ 104775 w 104775"/>
                  <a:gd name="connsiteY2" fmla="*/ 0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95262">
                    <a:moveTo>
                      <a:pt x="0" y="195262"/>
                    </a:moveTo>
                    <a:cubicBezTo>
                      <a:pt x="25797" y="172243"/>
                      <a:pt x="51594" y="149225"/>
                      <a:pt x="69056" y="116681"/>
                    </a:cubicBezTo>
                    <a:cubicBezTo>
                      <a:pt x="86519" y="84137"/>
                      <a:pt x="95647" y="42068"/>
                      <a:pt x="104775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: 도형 76"/>
              <p:cNvSpPr/>
              <p:nvPr/>
            </p:nvSpPr>
            <p:spPr>
              <a:xfrm>
                <a:off x="5903119" y="3474244"/>
                <a:ext cx="771525" cy="261937"/>
              </a:xfrm>
              <a:custGeom>
                <a:avLst/>
                <a:gdLst>
                  <a:gd name="connsiteX0" fmla="*/ 0 w 771525"/>
                  <a:gd name="connsiteY0" fmla="*/ 7144 h 261937"/>
                  <a:gd name="connsiteX1" fmla="*/ 92869 w 771525"/>
                  <a:gd name="connsiteY1" fmla="*/ 0 h 261937"/>
                  <a:gd name="connsiteX2" fmla="*/ 271462 w 771525"/>
                  <a:gd name="connsiteY2" fmla="*/ 59531 h 261937"/>
                  <a:gd name="connsiteX3" fmla="*/ 414337 w 771525"/>
                  <a:gd name="connsiteY3" fmla="*/ 164306 h 261937"/>
                  <a:gd name="connsiteX4" fmla="*/ 559594 w 771525"/>
                  <a:gd name="connsiteY4" fmla="*/ 240506 h 261937"/>
                  <a:gd name="connsiteX5" fmla="*/ 771525 w 771525"/>
                  <a:gd name="connsiteY5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525" h="261937">
                    <a:moveTo>
                      <a:pt x="0" y="7144"/>
                    </a:moveTo>
                    <a:lnTo>
                      <a:pt x="92869" y="0"/>
                    </a:lnTo>
                    <a:lnTo>
                      <a:pt x="271462" y="59531"/>
                    </a:lnTo>
                    <a:lnTo>
                      <a:pt x="414337" y="164306"/>
                    </a:lnTo>
                    <a:lnTo>
                      <a:pt x="559594" y="240506"/>
                    </a:lnTo>
                    <a:lnTo>
                      <a:pt x="771525" y="261937"/>
                    </a:ln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: 도형 77"/>
              <p:cNvSpPr/>
              <p:nvPr/>
            </p:nvSpPr>
            <p:spPr>
              <a:xfrm>
                <a:off x="7284244" y="2767013"/>
                <a:ext cx="76200" cy="152400"/>
              </a:xfrm>
              <a:custGeom>
                <a:avLst/>
                <a:gdLst>
                  <a:gd name="connsiteX0" fmla="*/ 0 w 76200"/>
                  <a:gd name="connsiteY0" fmla="*/ 0 h 152400"/>
                  <a:gd name="connsiteX1" fmla="*/ 38100 w 76200"/>
                  <a:gd name="connsiteY1" fmla="*/ 35718 h 152400"/>
                  <a:gd name="connsiteX2" fmla="*/ 76200 w 76200"/>
                  <a:gd name="connsiteY2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52400">
                    <a:moveTo>
                      <a:pt x="0" y="0"/>
                    </a:moveTo>
                    <a:cubicBezTo>
                      <a:pt x="12700" y="5159"/>
                      <a:pt x="25400" y="10318"/>
                      <a:pt x="38100" y="35718"/>
                    </a:cubicBezTo>
                    <a:cubicBezTo>
                      <a:pt x="50800" y="61118"/>
                      <a:pt x="63500" y="106759"/>
                      <a:pt x="7620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: 도형 78"/>
              <p:cNvSpPr/>
              <p:nvPr/>
            </p:nvSpPr>
            <p:spPr>
              <a:xfrm>
                <a:off x="5806724" y="3505161"/>
                <a:ext cx="311838" cy="317331"/>
              </a:xfrm>
              <a:custGeom>
                <a:avLst/>
                <a:gdLst>
                  <a:gd name="connsiteX0" fmla="*/ 97183 w 298745"/>
                  <a:gd name="connsiteY0" fmla="*/ 268609 h 268609"/>
                  <a:gd name="connsiteX1" fmla="*/ 236883 w 298745"/>
                  <a:gd name="connsiteY1" fmla="*/ 195584 h 268609"/>
                  <a:gd name="connsiteX2" fmla="*/ 297208 w 298745"/>
                  <a:gd name="connsiteY2" fmla="*/ 71759 h 268609"/>
                  <a:gd name="connsiteX3" fmla="*/ 179733 w 298745"/>
                  <a:gd name="connsiteY3" fmla="*/ 1909 h 268609"/>
                  <a:gd name="connsiteX4" fmla="*/ 17808 w 298745"/>
                  <a:gd name="connsiteY4" fmla="*/ 27309 h 268609"/>
                  <a:gd name="connsiteX5" fmla="*/ 11458 w 298745"/>
                  <a:gd name="connsiteY5" fmla="*/ 106684 h 268609"/>
                  <a:gd name="connsiteX0" fmla="*/ 123377 w 298615"/>
                  <a:gd name="connsiteY0" fmla="*/ 323378 h 323378"/>
                  <a:gd name="connsiteX1" fmla="*/ 236883 w 298615"/>
                  <a:gd name="connsiteY1" fmla="*/ 195584 h 323378"/>
                  <a:gd name="connsiteX2" fmla="*/ 297208 w 298615"/>
                  <a:gd name="connsiteY2" fmla="*/ 71759 h 323378"/>
                  <a:gd name="connsiteX3" fmla="*/ 179733 w 298615"/>
                  <a:gd name="connsiteY3" fmla="*/ 1909 h 323378"/>
                  <a:gd name="connsiteX4" fmla="*/ 17808 w 298615"/>
                  <a:gd name="connsiteY4" fmla="*/ 27309 h 323378"/>
                  <a:gd name="connsiteX5" fmla="*/ 11458 w 298615"/>
                  <a:gd name="connsiteY5" fmla="*/ 106684 h 323378"/>
                  <a:gd name="connsiteX0" fmla="*/ 111365 w 286603"/>
                  <a:gd name="connsiteY0" fmla="*/ 323378 h 323378"/>
                  <a:gd name="connsiteX1" fmla="*/ 224871 w 286603"/>
                  <a:gd name="connsiteY1" fmla="*/ 195584 h 323378"/>
                  <a:gd name="connsiteX2" fmla="*/ 285196 w 286603"/>
                  <a:gd name="connsiteY2" fmla="*/ 71759 h 323378"/>
                  <a:gd name="connsiteX3" fmla="*/ 167721 w 286603"/>
                  <a:gd name="connsiteY3" fmla="*/ 1909 h 323378"/>
                  <a:gd name="connsiteX4" fmla="*/ 5796 w 286603"/>
                  <a:gd name="connsiteY4" fmla="*/ 27309 h 323378"/>
                  <a:gd name="connsiteX5" fmla="*/ 70883 w 286603"/>
                  <a:gd name="connsiteY5" fmla="*/ 275753 h 323378"/>
                  <a:gd name="connsiteX0" fmla="*/ 127223 w 302461"/>
                  <a:gd name="connsiteY0" fmla="*/ 321597 h 321597"/>
                  <a:gd name="connsiteX1" fmla="*/ 240729 w 302461"/>
                  <a:gd name="connsiteY1" fmla="*/ 193803 h 321597"/>
                  <a:gd name="connsiteX2" fmla="*/ 301054 w 302461"/>
                  <a:gd name="connsiteY2" fmla="*/ 69978 h 321597"/>
                  <a:gd name="connsiteX3" fmla="*/ 183579 w 302461"/>
                  <a:gd name="connsiteY3" fmla="*/ 128 h 321597"/>
                  <a:gd name="connsiteX4" fmla="*/ 4985 w 302461"/>
                  <a:gd name="connsiteY4" fmla="*/ 54103 h 321597"/>
                  <a:gd name="connsiteX5" fmla="*/ 86741 w 302461"/>
                  <a:gd name="connsiteY5" fmla="*/ 273972 h 321597"/>
                  <a:gd name="connsiteX0" fmla="*/ 127223 w 302461"/>
                  <a:gd name="connsiteY0" fmla="*/ 322971 h 322971"/>
                  <a:gd name="connsiteX1" fmla="*/ 240729 w 302461"/>
                  <a:gd name="connsiteY1" fmla="*/ 195177 h 322971"/>
                  <a:gd name="connsiteX2" fmla="*/ 301054 w 302461"/>
                  <a:gd name="connsiteY2" fmla="*/ 71352 h 322971"/>
                  <a:gd name="connsiteX3" fmla="*/ 183579 w 302461"/>
                  <a:gd name="connsiteY3" fmla="*/ 1502 h 322971"/>
                  <a:gd name="connsiteX4" fmla="*/ 4985 w 302461"/>
                  <a:gd name="connsiteY4" fmla="*/ 55477 h 322971"/>
                  <a:gd name="connsiteX5" fmla="*/ 86741 w 302461"/>
                  <a:gd name="connsiteY5" fmla="*/ 275346 h 322971"/>
                  <a:gd name="connsiteX0" fmla="*/ 130884 w 306122"/>
                  <a:gd name="connsiteY0" fmla="*/ 322971 h 322971"/>
                  <a:gd name="connsiteX1" fmla="*/ 244390 w 306122"/>
                  <a:gd name="connsiteY1" fmla="*/ 195177 h 322971"/>
                  <a:gd name="connsiteX2" fmla="*/ 304715 w 306122"/>
                  <a:gd name="connsiteY2" fmla="*/ 71352 h 322971"/>
                  <a:gd name="connsiteX3" fmla="*/ 187240 w 306122"/>
                  <a:gd name="connsiteY3" fmla="*/ 1502 h 322971"/>
                  <a:gd name="connsiteX4" fmla="*/ 8646 w 306122"/>
                  <a:gd name="connsiteY4" fmla="*/ 55477 h 322971"/>
                  <a:gd name="connsiteX5" fmla="*/ 90402 w 306122"/>
                  <a:gd name="connsiteY5" fmla="*/ 275346 h 322971"/>
                  <a:gd name="connsiteX0" fmla="*/ 104690 w 306252"/>
                  <a:gd name="connsiteY0" fmla="*/ 294396 h 294396"/>
                  <a:gd name="connsiteX1" fmla="*/ 244390 w 306252"/>
                  <a:gd name="connsiteY1" fmla="*/ 195177 h 294396"/>
                  <a:gd name="connsiteX2" fmla="*/ 304715 w 306252"/>
                  <a:gd name="connsiteY2" fmla="*/ 71352 h 294396"/>
                  <a:gd name="connsiteX3" fmla="*/ 187240 w 306252"/>
                  <a:gd name="connsiteY3" fmla="*/ 1502 h 294396"/>
                  <a:gd name="connsiteX4" fmla="*/ 8646 w 306252"/>
                  <a:gd name="connsiteY4" fmla="*/ 55477 h 294396"/>
                  <a:gd name="connsiteX5" fmla="*/ 90402 w 306252"/>
                  <a:gd name="connsiteY5" fmla="*/ 275346 h 294396"/>
                  <a:gd name="connsiteX0" fmla="*/ 104690 w 306252"/>
                  <a:gd name="connsiteY0" fmla="*/ 294396 h 299563"/>
                  <a:gd name="connsiteX1" fmla="*/ 244390 w 306252"/>
                  <a:gd name="connsiteY1" fmla="*/ 195177 h 299563"/>
                  <a:gd name="connsiteX2" fmla="*/ 304715 w 306252"/>
                  <a:gd name="connsiteY2" fmla="*/ 71352 h 299563"/>
                  <a:gd name="connsiteX3" fmla="*/ 187240 w 306252"/>
                  <a:gd name="connsiteY3" fmla="*/ 1502 h 299563"/>
                  <a:gd name="connsiteX4" fmla="*/ 8646 w 306252"/>
                  <a:gd name="connsiteY4" fmla="*/ 55477 h 299563"/>
                  <a:gd name="connsiteX5" fmla="*/ 90402 w 306252"/>
                  <a:gd name="connsiteY5" fmla="*/ 275346 h 299563"/>
                  <a:gd name="connsiteX0" fmla="*/ 104690 w 310890"/>
                  <a:gd name="connsiteY0" fmla="*/ 292974 h 298321"/>
                  <a:gd name="connsiteX1" fmla="*/ 244390 w 310890"/>
                  <a:gd name="connsiteY1" fmla="*/ 193755 h 298321"/>
                  <a:gd name="connsiteX2" fmla="*/ 309477 w 310890"/>
                  <a:gd name="connsiteY2" fmla="*/ 46117 h 298321"/>
                  <a:gd name="connsiteX3" fmla="*/ 187240 w 310890"/>
                  <a:gd name="connsiteY3" fmla="*/ 80 h 298321"/>
                  <a:gd name="connsiteX4" fmla="*/ 8646 w 310890"/>
                  <a:gd name="connsiteY4" fmla="*/ 54055 h 298321"/>
                  <a:gd name="connsiteX5" fmla="*/ 90402 w 310890"/>
                  <a:gd name="connsiteY5" fmla="*/ 273924 h 298321"/>
                  <a:gd name="connsiteX0" fmla="*/ 104690 w 311401"/>
                  <a:gd name="connsiteY0" fmla="*/ 311984 h 317331"/>
                  <a:gd name="connsiteX1" fmla="*/ 244390 w 311401"/>
                  <a:gd name="connsiteY1" fmla="*/ 212765 h 317331"/>
                  <a:gd name="connsiteX2" fmla="*/ 309477 w 311401"/>
                  <a:gd name="connsiteY2" fmla="*/ 65127 h 317331"/>
                  <a:gd name="connsiteX3" fmla="*/ 175334 w 311401"/>
                  <a:gd name="connsiteY3" fmla="*/ 40 h 317331"/>
                  <a:gd name="connsiteX4" fmla="*/ 8646 w 311401"/>
                  <a:gd name="connsiteY4" fmla="*/ 73065 h 317331"/>
                  <a:gd name="connsiteX5" fmla="*/ 90402 w 311401"/>
                  <a:gd name="connsiteY5" fmla="*/ 292934 h 317331"/>
                  <a:gd name="connsiteX0" fmla="*/ 104165 w 310876"/>
                  <a:gd name="connsiteY0" fmla="*/ 311984 h 317331"/>
                  <a:gd name="connsiteX1" fmla="*/ 243865 w 310876"/>
                  <a:gd name="connsiteY1" fmla="*/ 212765 h 317331"/>
                  <a:gd name="connsiteX2" fmla="*/ 308952 w 310876"/>
                  <a:gd name="connsiteY2" fmla="*/ 65127 h 317331"/>
                  <a:gd name="connsiteX3" fmla="*/ 174809 w 310876"/>
                  <a:gd name="connsiteY3" fmla="*/ 40 h 317331"/>
                  <a:gd name="connsiteX4" fmla="*/ 8121 w 310876"/>
                  <a:gd name="connsiteY4" fmla="*/ 73065 h 317331"/>
                  <a:gd name="connsiteX5" fmla="*/ 89877 w 310876"/>
                  <a:gd name="connsiteY5" fmla="*/ 292934 h 317331"/>
                  <a:gd name="connsiteX0" fmla="*/ 105127 w 311838"/>
                  <a:gd name="connsiteY0" fmla="*/ 311984 h 317331"/>
                  <a:gd name="connsiteX1" fmla="*/ 244827 w 311838"/>
                  <a:gd name="connsiteY1" fmla="*/ 212765 h 317331"/>
                  <a:gd name="connsiteX2" fmla="*/ 309914 w 311838"/>
                  <a:gd name="connsiteY2" fmla="*/ 65127 h 317331"/>
                  <a:gd name="connsiteX3" fmla="*/ 175771 w 311838"/>
                  <a:gd name="connsiteY3" fmla="*/ 40 h 317331"/>
                  <a:gd name="connsiteX4" fmla="*/ 9083 w 311838"/>
                  <a:gd name="connsiteY4" fmla="*/ 73065 h 317331"/>
                  <a:gd name="connsiteX5" fmla="*/ 90839 w 311838"/>
                  <a:gd name="connsiteY5" fmla="*/ 292934 h 31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838" h="317331">
                    <a:moveTo>
                      <a:pt x="105127" y="311984"/>
                    </a:moveTo>
                    <a:cubicBezTo>
                      <a:pt x="146402" y="339500"/>
                      <a:pt x="210696" y="253908"/>
                      <a:pt x="244827" y="212765"/>
                    </a:cubicBezTo>
                    <a:cubicBezTo>
                      <a:pt x="278958" y="171622"/>
                      <a:pt x="321423" y="100581"/>
                      <a:pt x="309914" y="65127"/>
                    </a:cubicBezTo>
                    <a:cubicBezTo>
                      <a:pt x="298405" y="29673"/>
                      <a:pt x="225909" y="-1283"/>
                      <a:pt x="175771" y="40"/>
                    </a:cubicBezTo>
                    <a:cubicBezTo>
                      <a:pt x="125633" y="1363"/>
                      <a:pt x="25223" y="10358"/>
                      <a:pt x="9083" y="73065"/>
                    </a:cubicBezTo>
                    <a:cubicBezTo>
                      <a:pt x="-30870" y="128627"/>
                      <a:pt x="72847" y="219114"/>
                      <a:pt x="90839" y="292934"/>
                    </a:cubicBez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: 도형 79"/>
              <p:cNvSpPr/>
              <p:nvPr/>
            </p:nvSpPr>
            <p:spPr>
              <a:xfrm>
                <a:off x="6163354" y="3301722"/>
                <a:ext cx="1613006" cy="417561"/>
              </a:xfrm>
              <a:custGeom>
                <a:avLst/>
                <a:gdLst>
                  <a:gd name="connsiteX0" fmla="*/ 651494 w 1615628"/>
                  <a:gd name="connsiteY0" fmla="*/ 349190 h 414109"/>
                  <a:gd name="connsiteX1" fmla="*/ 644061 w 1615628"/>
                  <a:gd name="connsiteY1" fmla="*/ 351979 h 414109"/>
                  <a:gd name="connsiteX2" fmla="*/ 615437 w 1615628"/>
                  <a:gd name="connsiteY2" fmla="*/ 366594 h 414109"/>
                  <a:gd name="connsiteX3" fmla="*/ 687691 w 1615628"/>
                  <a:gd name="connsiteY3" fmla="*/ 341388 h 414109"/>
                  <a:gd name="connsiteX4" fmla="*/ 668922 w 1615628"/>
                  <a:gd name="connsiteY4" fmla="*/ 342651 h 414109"/>
                  <a:gd name="connsiteX5" fmla="*/ 659999 w 1615628"/>
                  <a:gd name="connsiteY5" fmla="*/ 345999 h 414109"/>
                  <a:gd name="connsiteX6" fmla="*/ 687690 w 1615628"/>
                  <a:gd name="connsiteY6" fmla="*/ 341388 h 414109"/>
                  <a:gd name="connsiteX7" fmla="*/ 698036 w 1615628"/>
                  <a:gd name="connsiteY7" fmla="*/ 350966 h 414109"/>
                  <a:gd name="connsiteX8" fmla="*/ 687691 w 1615628"/>
                  <a:gd name="connsiteY8" fmla="*/ 341388 h 414109"/>
                  <a:gd name="connsiteX9" fmla="*/ 1450584 w 1615628"/>
                  <a:gd name="connsiteY9" fmla="*/ 1327 h 414109"/>
                  <a:gd name="connsiteX10" fmla="*/ 1491151 w 1615628"/>
                  <a:gd name="connsiteY10" fmla="*/ 2146 h 414109"/>
                  <a:gd name="connsiteX11" fmla="*/ 1609009 w 1615628"/>
                  <a:gd name="connsiteY11" fmla="*/ 97396 h 414109"/>
                  <a:gd name="connsiteX12" fmla="*/ 1577811 w 1615628"/>
                  <a:gd name="connsiteY12" fmla="*/ 233921 h 414109"/>
                  <a:gd name="connsiteX13" fmla="*/ 1387160 w 1615628"/>
                  <a:gd name="connsiteY13" fmla="*/ 265671 h 414109"/>
                  <a:gd name="connsiteX14" fmla="*/ 1284035 w 1615628"/>
                  <a:gd name="connsiteY14" fmla="*/ 280752 h 414109"/>
                  <a:gd name="connsiteX15" fmla="*/ 1181777 w 1615628"/>
                  <a:gd name="connsiteY15" fmla="*/ 315677 h 414109"/>
                  <a:gd name="connsiteX16" fmla="*/ 805403 w 1615628"/>
                  <a:gd name="connsiteY16" fmla="*/ 364741 h 414109"/>
                  <a:gd name="connsiteX17" fmla="*/ 701769 w 1615628"/>
                  <a:gd name="connsiteY17" fmla="*/ 377477 h 414109"/>
                  <a:gd name="connsiteX18" fmla="*/ 698746 w 1615628"/>
                  <a:gd name="connsiteY18" fmla="*/ 377848 h 414109"/>
                  <a:gd name="connsiteX19" fmla="*/ 573875 w 1615628"/>
                  <a:gd name="connsiteY19" fmla="*/ 393019 h 414109"/>
                  <a:gd name="connsiteX20" fmla="*/ 568207 w 1615628"/>
                  <a:gd name="connsiteY20" fmla="*/ 393703 h 414109"/>
                  <a:gd name="connsiteX21" fmla="*/ 547096 w 1615628"/>
                  <a:gd name="connsiteY21" fmla="*/ 396248 h 414109"/>
                  <a:gd name="connsiteX22" fmla="*/ 524029 w 1615628"/>
                  <a:gd name="connsiteY22" fmla="*/ 399021 h 414109"/>
                  <a:gd name="connsiteX23" fmla="*/ 402232 w 1615628"/>
                  <a:gd name="connsiteY23" fmla="*/ 414109 h 414109"/>
                  <a:gd name="connsiteX24" fmla="*/ 388139 w 1615628"/>
                  <a:gd name="connsiteY24" fmla="*/ 412246 h 414109"/>
                  <a:gd name="connsiteX25" fmla="*/ 224167 w 1615628"/>
                  <a:gd name="connsiteY25" fmla="*/ 372398 h 414109"/>
                  <a:gd name="connsiteX26" fmla="*/ 5092 w 1615628"/>
                  <a:gd name="connsiteY26" fmla="*/ 224760 h 414109"/>
                  <a:gd name="connsiteX27" fmla="*/ 0 w 1615628"/>
                  <a:gd name="connsiteY27" fmla="*/ 222684 h 414109"/>
                  <a:gd name="connsiteX28" fmla="*/ 154884 w 1615628"/>
                  <a:gd name="connsiteY28" fmla="*/ 194779 h 414109"/>
                  <a:gd name="connsiteX29" fmla="*/ 707747 w 1615628"/>
                  <a:gd name="connsiteY29" fmla="*/ 100571 h 414109"/>
                  <a:gd name="connsiteX30" fmla="*/ 1193042 w 1615628"/>
                  <a:gd name="connsiteY30" fmla="*/ 27546 h 414109"/>
                  <a:gd name="connsiteX31" fmla="*/ 1317832 w 1615628"/>
                  <a:gd name="connsiteY31" fmla="*/ 30721 h 414109"/>
                  <a:gd name="connsiteX32" fmla="*/ 1450584 w 1615628"/>
                  <a:gd name="connsiteY32" fmla="*/ 1327 h 414109"/>
                  <a:gd name="connsiteX0" fmla="*/ 651494 w 1613704"/>
                  <a:gd name="connsiteY0" fmla="*/ 366368 h 431287"/>
                  <a:gd name="connsiteX1" fmla="*/ 644061 w 1613704"/>
                  <a:gd name="connsiteY1" fmla="*/ 369157 h 431287"/>
                  <a:gd name="connsiteX2" fmla="*/ 615437 w 1613704"/>
                  <a:gd name="connsiteY2" fmla="*/ 383772 h 431287"/>
                  <a:gd name="connsiteX3" fmla="*/ 651494 w 1613704"/>
                  <a:gd name="connsiteY3" fmla="*/ 366368 h 431287"/>
                  <a:gd name="connsiteX4" fmla="*/ 687691 w 1613704"/>
                  <a:gd name="connsiteY4" fmla="*/ 358566 h 431287"/>
                  <a:gd name="connsiteX5" fmla="*/ 668922 w 1613704"/>
                  <a:gd name="connsiteY5" fmla="*/ 359829 h 431287"/>
                  <a:gd name="connsiteX6" fmla="*/ 659999 w 1613704"/>
                  <a:gd name="connsiteY6" fmla="*/ 363177 h 431287"/>
                  <a:gd name="connsiteX7" fmla="*/ 687690 w 1613704"/>
                  <a:gd name="connsiteY7" fmla="*/ 358566 h 431287"/>
                  <a:gd name="connsiteX8" fmla="*/ 698036 w 1613704"/>
                  <a:gd name="connsiteY8" fmla="*/ 368144 h 431287"/>
                  <a:gd name="connsiteX9" fmla="*/ 687691 w 1613704"/>
                  <a:gd name="connsiteY9" fmla="*/ 358566 h 431287"/>
                  <a:gd name="connsiteX10" fmla="*/ 1450584 w 1613704"/>
                  <a:gd name="connsiteY10" fmla="*/ 18505 h 431287"/>
                  <a:gd name="connsiteX11" fmla="*/ 1517345 w 1613704"/>
                  <a:gd name="connsiteY11" fmla="*/ 274 h 431287"/>
                  <a:gd name="connsiteX12" fmla="*/ 1609009 w 1613704"/>
                  <a:gd name="connsiteY12" fmla="*/ 114574 h 431287"/>
                  <a:gd name="connsiteX13" fmla="*/ 1577811 w 1613704"/>
                  <a:gd name="connsiteY13" fmla="*/ 251099 h 431287"/>
                  <a:gd name="connsiteX14" fmla="*/ 1387160 w 1613704"/>
                  <a:gd name="connsiteY14" fmla="*/ 282849 h 431287"/>
                  <a:gd name="connsiteX15" fmla="*/ 1284035 w 1613704"/>
                  <a:gd name="connsiteY15" fmla="*/ 297930 h 431287"/>
                  <a:gd name="connsiteX16" fmla="*/ 1181777 w 1613704"/>
                  <a:gd name="connsiteY16" fmla="*/ 332855 h 431287"/>
                  <a:gd name="connsiteX17" fmla="*/ 805403 w 1613704"/>
                  <a:gd name="connsiteY17" fmla="*/ 381919 h 431287"/>
                  <a:gd name="connsiteX18" fmla="*/ 701769 w 1613704"/>
                  <a:gd name="connsiteY18" fmla="*/ 394655 h 431287"/>
                  <a:gd name="connsiteX19" fmla="*/ 698746 w 1613704"/>
                  <a:gd name="connsiteY19" fmla="*/ 395026 h 431287"/>
                  <a:gd name="connsiteX20" fmla="*/ 573875 w 1613704"/>
                  <a:gd name="connsiteY20" fmla="*/ 410197 h 431287"/>
                  <a:gd name="connsiteX21" fmla="*/ 568207 w 1613704"/>
                  <a:gd name="connsiteY21" fmla="*/ 410881 h 431287"/>
                  <a:gd name="connsiteX22" fmla="*/ 547096 w 1613704"/>
                  <a:gd name="connsiteY22" fmla="*/ 413426 h 431287"/>
                  <a:gd name="connsiteX23" fmla="*/ 524029 w 1613704"/>
                  <a:gd name="connsiteY23" fmla="*/ 416199 h 431287"/>
                  <a:gd name="connsiteX24" fmla="*/ 402232 w 1613704"/>
                  <a:gd name="connsiteY24" fmla="*/ 431287 h 431287"/>
                  <a:gd name="connsiteX25" fmla="*/ 388139 w 1613704"/>
                  <a:gd name="connsiteY25" fmla="*/ 429424 h 431287"/>
                  <a:gd name="connsiteX26" fmla="*/ 224167 w 1613704"/>
                  <a:gd name="connsiteY26" fmla="*/ 389576 h 431287"/>
                  <a:gd name="connsiteX27" fmla="*/ 5092 w 1613704"/>
                  <a:gd name="connsiteY27" fmla="*/ 241938 h 431287"/>
                  <a:gd name="connsiteX28" fmla="*/ 0 w 1613704"/>
                  <a:gd name="connsiteY28" fmla="*/ 239862 h 431287"/>
                  <a:gd name="connsiteX29" fmla="*/ 154884 w 1613704"/>
                  <a:gd name="connsiteY29" fmla="*/ 211957 h 431287"/>
                  <a:gd name="connsiteX30" fmla="*/ 707747 w 1613704"/>
                  <a:gd name="connsiteY30" fmla="*/ 117749 h 431287"/>
                  <a:gd name="connsiteX31" fmla="*/ 1193042 w 1613704"/>
                  <a:gd name="connsiteY31" fmla="*/ 44724 h 431287"/>
                  <a:gd name="connsiteX32" fmla="*/ 1317832 w 1613704"/>
                  <a:gd name="connsiteY32" fmla="*/ 47899 h 431287"/>
                  <a:gd name="connsiteX33" fmla="*/ 1450584 w 1613704"/>
                  <a:gd name="connsiteY33" fmla="*/ 18505 h 431287"/>
                  <a:gd name="connsiteX0" fmla="*/ 651494 w 1613006"/>
                  <a:gd name="connsiteY0" fmla="*/ 352642 h 417561"/>
                  <a:gd name="connsiteX1" fmla="*/ 644061 w 1613006"/>
                  <a:gd name="connsiteY1" fmla="*/ 355431 h 417561"/>
                  <a:gd name="connsiteX2" fmla="*/ 615437 w 1613006"/>
                  <a:gd name="connsiteY2" fmla="*/ 370046 h 417561"/>
                  <a:gd name="connsiteX3" fmla="*/ 651494 w 1613006"/>
                  <a:gd name="connsiteY3" fmla="*/ 352642 h 417561"/>
                  <a:gd name="connsiteX4" fmla="*/ 687691 w 1613006"/>
                  <a:gd name="connsiteY4" fmla="*/ 344840 h 417561"/>
                  <a:gd name="connsiteX5" fmla="*/ 668922 w 1613006"/>
                  <a:gd name="connsiteY5" fmla="*/ 346103 h 417561"/>
                  <a:gd name="connsiteX6" fmla="*/ 659999 w 1613006"/>
                  <a:gd name="connsiteY6" fmla="*/ 349451 h 417561"/>
                  <a:gd name="connsiteX7" fmla="*/ 687690 w 1613006"/>
                  <a:gd name="connsiteY7" fmla="*/ 344840 h 417561"/>
                  <a:gd name="connsiteX8" fmla="*/ 698036 w 1613006"/>
                  <a:gd name="connsiteY8" fmla="*/ 354418 h 417561"/>
                  <a:gd name="connsiteX9" fmla="*/ 687691 w 1613006"/>
                  <a:gd name="connsiteY9" fmla="*/ 344840 h 417561"/>
                  <a:gd name="connsiteX10" fmla="*/ 1450584 w 1613006"/>
                  <a:gd name="connsiteY10" fmla="*/ 4779 h 417561"/>
                  <a:gd name="connsiteX11" fmla="*/ 1526870 w 1613006"/>
                  <a:gd name="connsiteY11" fmla="*/ 835 h 417561"/>
                  <a:gd name="connsiteX12" fmla="*/ 1609009 w 1613006"/>
                  <a:gd name="connsiteY12" fmla="*/ 100848 h 417561"/>
                  <a:gd name="connsiteX13" fmla="*/ 1577811 w 1613006"/>
                  <a:gd name="connsiteY13" fmla="*/ 237373 h 417561"/>
                  <a:gd name="connsiteX14" fmla="*/ 1387160 w 1613006"/>
                  <a:gd name="connsiteY14" fmla="*/ 269123 h 417561"/>
                  <a:gd name="connsiteX15" fmla="*/ 1284035 w 1613006"/>
                  <a:gd name="connsiteY15" fmla="*/ 284204 h 417561"/>
                  <a:gd name="connsiteX16" fmla="*/ 1181777 w 1613006"/>
                  <a:gd name="connsiteY16" fmla="*/ 319129 h 417561"/>
                  <a:gd name="connsiteX17" fmla="*/ 805403 w 1613006"/>
                  <a:gd name="connsiteY17" fmla="*/ 368193 h 417561"/>
                  <a:gd name="connsiteX18" fmla="*/ 701769 w 1613006"/>
                  <a:gd name="connsiteY18" fmla="*/ 380929 h 417561"/>
                  <a:gd name="connsiteX19" fmla="*/ 698746 w 1613006"/>
                  <a:gd name="connsiteY19" fmla="*/ 381300 h 417561"/>
                  <a:gd name="connsiteX20" fmla="*/ 573875 w 1613006"/>
                  <a:gd name="connsiteY20" fmla="*/ 396471 h 417561"/>
                  <a:gd name="connsiteX21" fmla="*/ 568207 w 1613006"/>
                  <a:gd name="connsiteY21" fmla="*/ 397155 h 417561"/>
                  <a:gd name="connsiteX22" fmla="*/ 547096 w 1613006"/>
                  <a:gd name="connsiteY22" fmla="*/ 399700 h 417561"/>
                  <a:gd name="connsiteX23" fmla="*/ 524029 w 1613006"/>
                  <a:gd name="connsiteY23" fmla="*/ 402473 h 417561"/>
                  <a:gd name="connsiteX24" fmla="*/ 402232 w 1613006"/>
                  <a:gd name="connsiteY24" fmla="*/ 417561 h 417561"/>
                  <a:gd name="connsiteX25" fmla="*/ 388139 w 1613006"/>
                  <a:gd name="connsiteY25" fmla="*/ 415698 h 417561"/>
                  <a:gd name="connsiteX26" fmla="*/ 224167 w 1613006"/>
                  <a:gd name="connsiteY26" fmla="*/ 375850 h 417561"/>
                  <a:gd name="connsiteX27" fmla="*/ 5092 w 1613006"/>
                  <a:gd name="connsiteY27" fmla="*/ 228212 h 417561"/>
                  <a:gd name="connsiteX28" fmla="*/ 0 w 1613006"/>
                  <a:gd name="connsiteY28" fmla="*/ 226136 h 417561"/>
                  <a:gd name="connsiteX29" fmla="*/ 154884 w 1613006"/>
                  <a:gd name="connsiteY29" fmla="*/ 198231 h 417561"/>
                  <a:gd name="connsiteX30" fmla="*/ 707747 w 1613006"/>
                  <a:gd name="connsiteY30" fmla="*/ 104023 h 417561"/>
                  <a:gd name="connsiteX31" fmla="*/ 1193042 w 1613006"/>
                  <a:gd name="connsiteY31" fmla="*/ 30998 h 417561"/>
                  <a:gd name="connsiteX32" fmla="*/ 1317832 w 1613006"/>
                  <a:gd name="connsiteY32" fmla="*/ 34173 h 417561"/>
                  <a:gd name="connsiteX33" fmla="*/ 1450584 w 1613006"/>
                  <a:gd name="connsiteY33" fmla="*/ 4779 h 4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13006" h="417561">
                    <a:moveTo>
                      <a:pt x="651494" y="352642"/>
                    </a:moveTo>
                    <a:lnTo>
                      <a:pt x="644061" y="355431"/>
                    </a:lnTo>
                    <a:cubicBezTo>
                      <a:pt x="635018" y="359575"/>
                      <a:pt x="625347" y="364601"/>
                      <a:pt x="615437" y="370046"/>
                    </a:cubicBezTo>
                    <a:lnTo>
                      <a:pt x="651494" y="352642"/>
                    </a:lnTo>
                    <a:close/>
                    <a:moveTo>
                      <a:pt x="687691" y="344840"/>
                    </a:moveTo>
                    <a:cubicBezTo>
                      <a:pt x="682709" y="343609"/>
                      <a:pt x="676323" y="344184"/>
                      <a:pt x="668922" y="346103"/>
                    </a:cubicBezTo>
                    <a:lnTo>
                      <a:pt x="659999" y="349451"/>
                    </a:lnTo>
                    <a:lnTo>
                      <a:pt x="687690" y="344840"/>
                    </a:lnTo>
                    <a:cubicBezTo>
                      <a:pt x="692672" y="346072"/>
                      <a:pt x="696250" y="349110"/>
                      <a:pt x="698036" y="354418"/>
                    </a:cubicBezTo>
                    <a:cubicBezTo>
                      <a:pt x="696251" y="349110"/>
                      <a:pt x="692673" y="346072"/>
                      <a:pt x="687691" y="344840"/>
                    </a:cubicBezTo>
                    <a:close/>
                    <a:moveTo>
                      <a:pt x="1450584" y="4779"/>
                    </a:moveTo>
                    <a:cubicBezTo>
                      <a:pt x="1465226" y="2952"/>
                      <a:pt x="1514738" y="-1943"/>
                      <a:pt x="1526870" y="835"/>
                    </a:cubicBezTo>
                    <a:cubicBezTo>
                      <a:pt x="1575400" y="11948"/>
                      <a:pt x="1600519" y="61425"/>
                      <a:pt x="1609009" y="100848"/>
                    </a:cubicBezTo>
                    <a:cubicBezTo>
                      <a:pt x="1617499" y="140271"/>
                      <a:pt x="1614786" y="209327"/>
                      <a:pt x="1577811" y="237373"/>
                    </a:cubicBezTo>
                    <a:cubicBezTo>
                      <a:pt x="1540836" y="265419"/>
                      <a:pt x="1436123" y="261318"/>
                      <a:pt x="1387160" y="269123"/>
                    </a:cubicBezTo>
                    <a:cubicBezTo>
                      <a:pt x="1338197" y="276928"/>
                      <a:pt x="1318265" y="275870"/>
                      <a:pt x="1284035" y="284204"/>
                    </a:cubicBezTo>
                    <a:cubicBezTo>
                      <a:pt x="1249805" y="292538"/>
                      <a:pt x="1308445" y="299418"/>
                      <a:pt x="1181777" y="319129"/>
                    </a:cubicBezTo>
                    <a:cubicBezTo>
                      <a:pt x="1118443" y="328985"/>
                      <a:pt x="954006" y="349821"/>
                      <a:pt x="805403" y="368193"/>
                    </a:cubicBezTo>
                    <a:lnTo>
                      <a:pt x="701769" y="380929"/>
                    </a:lnTo>
                    <a:lnTo>
                      <a:pt x="698746" y="381300"/>
                    </a:lnTo>
                    <a:lnTo>
                      <a:pt x="573875" y="396471"/>
                    </a:lnTo>
                    <a:lnTo>
                      <a:pt x="568207" y="397155"/>
                    </a:lnTo>
                    <a:lnTo>
                      <a:pt x="547096" y="399700"/>
                    </a:lnTo>
                    <a:lnTo>
                      <a:pt x="524029" y="402473"/>
                    </a:lnTo>
                    <a:lnTo>
                      <a:pt x="402232" y="417561"/>
                    </a:lnTo>
                    <a:lnTo>
                      <a:pt x="388139" y="415698"/>
                    </a:lnTo>
                    <a:cubicBezTo>
                      <a:pt x="340849" y="409559"/>
                      <a:pt x="277150" y="399960"/>
                      <a:pt x="224167" y="375850"/>
                    </a:cubicBezTo>
                    <a:cubicBezTo>
                      <a:pt x="153523" y="343703"/>
                      <a:pt x="72561" y="262740"/>
                      <a:pt x="5092" y="228212"/>
                    </a:cubicBezTo>
                    <a:lnTo>
                      <a:pt x="0" y="226136"/>
                    </a:lnTo>
                    <a:lnTo>
                      <a:pt x="154884" y="198231"/>
                    </a:lnTo>
                    <a:lnTo>
                      <a:pt x="707747" y="104023"/>
                    </a:lnTo>
                    <a:cubicBezTo>
                      <a:pt x="911109" y="70685"/>
                      <a:pt x="1091362" y="42640"/>
                      <a:pt x="1193042" y="30998"/>
                    </a:cubicBezTo>
                    <a:cubicBezTo>
                      <a:pt x="1294722" y="19356"/>
                      <a:pt x="1268147" y="38406"/>
                      <a:pt x="1317832" y="34173"/>
                    </a:cubicBezTo>
                    <a:cubicBezTo>
                      <a:pt x="1355096" y="30998"/>
                      <a:pt x="1406658" y="10261"/>
                      <a:pt x="1450584" y="477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: 도형 80"/>
              <p:cNvSpPr/>
              <p:nvPr/>
            </p:nvSpPr>
            <p:spPr>
              <a:xfrm>
                <a:off x="5445558" y="3591546"/>
                <a:ext cx="422449" cy="217397"/>
              </a:xfrm>
              <a:custGeom>
                <a:avLst/>
                <a:gdLst>
                  <a:gd name="connsiteX0" fmla="*/ 318273 w 422449"/>
                  <a:gd name="connsiteY0" fmla="*/ 0 h 217397"/>
                  <a:gd name="connsiteX1" fmla="*/ 319548 w 422449"/>
                  <a:gd name="connsiteY1" fmla="*/ 14476 h 217397"/>
                  <a:gd name="connsiteX2" fmla="*/ 350969 w 422449"/>
                  <a:gd name="connsiteY2" fmla="*/ 80834 h 217397"/>
                  <a:gd name="connsiteX3" fmla="*/ 415263 w 422449"/>
                  <a:gd name="connsiteY3" fmla="*/ 180847 h 217397"/>
                  <a:gd name="connsiteX4" fmla="*/ 422449 w 422449"/>
                  <a:gd name="connsiteY4" fmla="*/ 202941 h 217397"/>
                  <a:gd name="connsiteX5" fmla="*/ 405106 w 422449"/>
                  <a:gd name="connsiteY5" fmla="*/ 205089 h 217397"/>
                  <a:gd name="connsiteX6" fmla="*/ 190190 w 422449"/>
                  <a:gd name="connsiteY6" fmla="*/ 214614 h 217397"/>
                  <a:gd name="connsiteX7" fmla="*/ 34202 w 422449"/>
                  <a:gd name="connsiteY7" fmla="*/ 198739 h 217397"/>
                  <a:gd name="connsiteX8" fmla="*/ 16870 w 422449"/>
                  <a:gd name="connsiteY8" fmla="*/ 141589 h 217397"/>
                  <a:gd name="connsiteX9" fmla="*/ 7337 w 422449"/>
                  <a:gd name="connsiteY9" fmla="*/ 113014 h 217397"/>
                  <a:gd name="connsiteX10" fmla="*/ 72333 w 422449"/>
                  <a:gd name="connsiteY10" fmla="*/ 52689 h 217397"/>
                  <a:gd name="connsiteX11" fmla="*/ 261699 w 422449"/>
                  <a:gd name="connsiteY11" fmla="*/ 11045 h 217397"/>
                  <a:gd name="connsiteX12" fmla="*/ 318273 w 422449"/>
                  <a:gd name="connsiteY12" fmla="*/ 0 h 2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2449" h="217397">
                    <a:moveTo>
                      <a:pt x="318273" y="0"/>
                    </a:moveTo>
                    <a:lnTo>
                      <a:pt x="319548" y="14476"/>
                    </a:lnTo>
                    <a:cubicBezTo>
                      <a:pt x="324776" y="36037"/>
                      <a:pt x="338765" y="57319"/>
                      <a:pt x="350969" y="80834"/>
                    </a:cubicBezTo>
                    <a:cubicBezTo>
                      <a:pt x="367241" y="112187"/>
                      <a:pt x="397801" y="143144"/>
                      <a:pt x="415263" y="180847"/>
                    </a:cubicBezTo>
                    <a:lnTo>
                      <a:pt x="422449" y="202941"/>
                    </a:lnTo>
                    <a:lnTo>
                      <a:pt x="405106" y="205089"/>
                    </a:lnTo>
                    <a:cubicBezTo>
                      <a:pt x="228320" y="224139"/>
                      <a:pt x="252007" y="215672"/>
                      <a:pt x="190190" y="214614"/>
                    </a:cubicBezTo>
                    <a:cubicBezTo>
                      <a:pt x="128372" y="213556"/>
                      <a:pt x="63089" y="210910"/>
                      <a:pt x="34202" y="198739"/>
                    </a:cubicBezTo>
                    <a:cubicBezTo>
                      <a:pt x="5316" y="186568"/>
                      <a:pt x="22648" y="162226"/>
                      <a:pt x="16870" y="141589"/>
                    </a:cubicBezTo>
                    <a:cubicBezTo>
                      <a:pt x="11093" y="120952"/>
                      <a:pt x="-1907" y="131535"/>
                      <a:pt x="7337" y="113014"/>
                    </a:cubicBezTo>
                    <a:cubicBezTo>
                      <a:pt x="16581" y="94493"/>
                      <a:pt x="-43069" y="83381"/>
                      <a:pt x="72333" y="52689"/>
                    </a:cubicBezTo>
                    <a:cubicBezTo>
                      <a:pt x="115609" y="41180"/>
                      <a:pt x="182729" y="26768"/>
                      <a:pt x="261699" y="11045"/>
                    </a:cubicBezTo>
                    <a:lnTo>
                      <a:pt x="31827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2" name="그룹 81"/>
              <p:cNvGrpSpPr/>
              <p:nvPr/>
            </p:nvGrpSpPr>
            <p:grpSpPr>
              <a:xfrm rot="684719">
                <a:off x="5195638" y="3691623"/>
                <a:ext cx="268527" cy="116241"/>
                <a:chOff x="9902816" y="798169"/>
                <a:chExt cx="193089" cy="83585"/>
              </a:xfrm>
            </p:grpSpPr>
            <p:sp>
              <p:nvSpPr>
                <p:cNvPr id="86" name="사다리꼴 85"/>
                <p:cNvSpPr/>
                <p:nvPr/>
              </p:nvSpPr>
              <p:spPr>
                <a:xfrm rot="15046543">
                  <a:off x="9957568" y="743417"/>
                  <a:ext cx="83585" cy="193089"/>
                </a:xfrm>
                <a:prstGeom prst="trapezoid">
                  <a:avLst>
                    <a:gd name="adj" fmla="val 50000"/>
                  </a:avLst>
                </a:prstGeom>
                <a:solidFill>
                  <a:srgbClr val="FFE1C9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사다리꼴 86"/>
                <p:cNvSpPr/>
                <p:nvPr/>
              </p:nvSpPr>
              <p:spPr>
                <a:xfrm rot="15046543">
                  <a:off x="9935309" y="810784"/>
                  <a:ext cx="38504" cy="88946"/>
                </a:xfrm>
                <a:prstGeom prst="trapezoid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3" name="자유형: 도형 82"/>
              <p:cNvSpPr/>
              <p:nvPr/>
            </p:nvSpPr>
            <p:spPr>
              <a:xfrm>
                <a:off x="7424642" y="3359944"/>
                <a:ext cx="45339" cy="190500"/>
              </a:xfrm>
              <a:custGeom>
                <a:avLst/>
                <a:gdLst>
                  <a:gd name="connsiteX0" fmla="*/ 35814 w 45339"/>
                  <a:gd name="connsiteY0" fmla="*/ 0 h 190500"/>
                  <a:gd name="connsiteX1" fmla="*/ 2477 w 45339"/>
                  <a:gd name="connsiteY1" fmla="*/ 59531 h 190500"/>
                  <a:gd name="connsiteX2" fmla="*/ 7239 w 45339"/>
                  <a:gd name="connsiteY2" fmla="*/ 142875 h 190500"/>
                  <a:gd name="connsiteX3" fmla="*/ 45339 w 45339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39" h="190500">
                    <a:moveTo>
                      <a:pt x="35814" y="0"/>
                    </a:moveTo>
                    <a:cubicBezTo>
                      <a:pt x="21526" y="17859"/>
                      <a:pt x="7239" y="35719"/>
                      <a:pt x="2477" y="59531"/>
                    </a:cubicBezTo>
                    <a:cubicBezTo>
                      <a:pt x="-2285" y="83343"/>
                      <a:pt x="95" y="121047"/>
                      <a:pt x="7239" y="142875"/>
                    </a:cubicBezTo>
                    <a:cubicBezTo>
                      <a:pt x="14383" y="164703"/>
                      <a:pt x="29861" y="177601"/>
                      <a:pt x="45339" y="1905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: 도형 83"/>
              <p:cNvSpPr/>
              <p:nvPr/>
            </p:nvSpPr>
            <p:spPr>
              <a:xfrm>
                <a:off x="7599614" y="3340100"/>
                <a:ext cx="45339" cy="190500"/>
              </a:xfrm>
              <a:custGeom>
                <a:avLst/>
                <a:gdLst>
                  <a:gd name="connsiteX0" fmla="*/ 35814 w 45339"/>
                  <a:gd name="connsiteY0" fmla="*/ 0 h 190500"/>
                  <a:gd name="connsiteX1" fmla="*/ 2477 w 45339"/>
                  <a:gd name="connsiteY1" fmla="*/ 59531 h 190500"/>
                  <a:gd name="connsiteX2" fmla="*/ 7239 w 45339"/>
                  <a:gd name="connsiteY2" fmla="*/ 142875 h 190500"/>
                  <a:gd name="connsiteX3" fmla="*/ 45339 w 45339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39" h="190500">
                    <a:moveTo>
                      <a:pt x="35814" y="0"/>
                    </a:moveTo>
                    <a:cubicBezTo>
                      <a:pt x="21526" y="17859"/>
                      <a:pt x="7239" y="35719"/>
                      <a:pt x="2477" y="59531"/>
                    </a:cubicBezTo>
                    <a:cubicBezTo>
                      <a:pt x="-2285" y="83343"/>
                      <a:pt x="95" y="121047"/>
                      <a:pt x="7239" y="142875"/>
                    </a:cubicBezTo>
                    <a:cubicBezTo>
                      <a:pt x="14383" y="164703"/>
                      <a:pt x="29861" y="177601"/>
                      <a:pt x="45339" y="1905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7612569" y="3324224"/>
                <a:ext cx="145256" cy="21551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1135032" y="4373515"/>
              <a:ext cx="2187923" cy="1795181"/>
              <a:chOff x="11262589" y="4519810"/>
              <a:chExt cx="1917323" cy="1573155"/>
            </a:xfrm>
          </p:grpSpPr>
          <p:sp>
            <p:nvSpPr>
              <p:cNvPr id="66" name="자유형 3"/>
              <p:cNvSpPr/>
              <p:nvPr/>
            </p:nvSpPr>
            <p:spPr>
              <a:xfrm>
                <a:off x="11262589" y="4519810"/>
                <a:ext cx="1745476" cy="1431587"/>
              </a:xfrm>
              <a:custGeom>
                <a:avLst/>
                <a:gdLst>
                  <a:gd name="connsiteX0" fmla="*/ 865899 w 1831319"/>
                  <a:gd name="connsiteY0" fmla="*/ 813 h 1490541"/>
                  <a:gd name="connsiteX1" fmla="*/ 599199 w 1831319"/>
                  <a:gd name="connsiteY1" fmla="*/ 419913 h 1490541"/>
                  <a:gd name="connsiteX2" fmla="*/ 53099 w 1831319"/>
                  <a:gd name="connsiteY2" fmla="*/ 737413 h 1490541"/>
                  <a:gd name="connsiteX3" fmla="*/ 78499 w 1831319"/>
                  <a:gd name="connsiteY3" fmla="*/ 813613 h 1490541"/>
                  <a:gd name="connsiteX4" fmla="*/ 561099 w 1831319"/>
                  <a:gd name="connsiteY4" fmla="*/ 1156513 h 1490541"/>
                  <a:gd name="connsiteX5" fmla="*/ 1234199 w 1831319"/>
                  <a:gd name="connsiteY5" fmla="*/ 1486713 h 1490541"/>
                  <a:gd name="connsiteX6" fmla="*/ 1818399 w 1831319"/>
                  <a:gd name="connsiteY6" fmla="*/ 927913 h 1490541"/>
                  <a:gd name="connsiteX7" fmla="*/ 1577099 w 1831319"/>
                  <a:gd name="connsiteY7" fmla="*/ 331013 h 1490541"/>
                  <a:gd name="connsiteX8" fmla="*/ 865899 w 1831319"/>
                  <a:gd name="connsiteY8" fmla="*/ 813 h 1490541"/>
                  <a:gd name="connsiteX0" fmla="*/ 865899 w 1831319"/>
                  <a:gd name="connsiteY0" fmla="*/ 12265 h 1501993"/>
                  <a:gd name="connsiteX1" fmla="*/ 599199 w 1831319"/>
                  <a:gd name="connsiteY1" fmla="*/ 431365 h 1501993"/>
                  <a:gd name="connsiteX2" fmla="*/ 53099 w 1831319"/>
                  <a:gd name="connsiteY2" fmla="*/ 748865 h 1501993"/>
                  <a:gd name="connsiteX3" fmla="*/ 78499 w 1831319"/>
                  <a:gd name="connsiteY3" fmla="*/ 825065 h 1501993"/>
                  <a:gd name="connsiteX4" fmla="*/ 561099 w 1831319"/>
                  <a:gd name="connsiteY4" fmla="*/ 1167965 h 1501993"/>
                  <a:gd name="connsiteX5" fmla="*/ 1234199 w 1831319"/>
                  <a:gd name="connsiteY5" fmla="*/ 1498165 h 1501993"/>
                  <a:gd name="connsiteX6" fmla="*/ 1818399 w 1831319"/>
                  <a:gd name="connsiteY6" fmla="*/ 939365 h 1501993"/>
                  <a:gd name="connsiteX7" fmla="*/ 1577099 w 1831319"/>
                  <a:gd name="connsiteY7" fmla="*/ 342465 h 1501993"/>
                  <a:gd name="connsiteX8" fmla="*/ 865899 w 1831319"/>
                  <a:gd name="connsiteY8" fmla="*/ 12265 h 150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319" h="1501993">
                    <a:moveTo>
                      <a:pt x="865899" y="12265"/>
                    </a:moveTo>
                    <a:cubicBezTo>
                      <a:pt x="710412" y="-72853"/>
                      <a:pt x="734666" y="308598"/>
                      <a:pt x="599199" y="431365"/>
                    </a:cubicBezTo>
                    <a:cubicBezTo>
                      <a:pt x="463732" y="554132"/>
                      <a:pt x="139882" y="683248"/>
                      <a:pt x="53099" y="748865"/>
                    </a:cubicBezTo>
                    <a:cubicBezTo>
                      <a:pt x="-33684" y="814482"/>
                      <a:pt x="-6168" y="755215"/>
                      <a:pt x="78499" y="825065"/>
                    </a:cubicBezTo>
                    <a:cubicBezTo>
                      <a:pt x="163166" y="894915"/>
                      <a:pt x="368482" y="1055782"/>
                      <a:pt x="561099" y="1167965"/>
                    </a:cubicBezTo>
                    <a:cubicBezTo>
                      <a:pt x="753716" y="1280148"/>
                      <a:pt x="1024649" y="1536265"/>
                      <a:pt x="1234199" y="1498165"/>
                    </a:cubicBezTo>
                    <a:cubicBezTo>
                      <a:pt x="1443749" y="1460065"/>
                      <a:pt x="1761249" y="1131982"/>
                      <a:pt x="1818399" y="939365"/>
                    </a:cubicBezTo>
                    <a:cubicBezTo>
                      <a:pt x="1875549" y="746748"/>
                      <a:pt x="1733732" y="496982"/>
                      <a:pt x="1577099" y="342465"/>
                    </a:cubicBezTo>
                    <a:cubicBezTo>
                      <a:pt x="1420466" y="187948"/>
                      <a:pt x="1021386" y="97383"/>
                      <a:pt x="865899" y="12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 46"/>
              <p:cNvSpPr/>
              <p:nvPr/>
            </p:nvSpPr>
            <p:spPr>
              <a:xfrm>
                <a:off x="11262589" y="4519810"/>
                <a:ext cx="1917323" cy="1573155"/>
              </a:xfrm>
              <a:custGeom>
                <a:avLst/>
                <a:gdLst>
                  <a:gd name="connsiteX0" fmla="*/ 865899 w 1831319"/>
                  <a:gd name="connsiteY0" fmla="*/ 813 h 1490541"/>
                  <a:gd name="connsiteX1" fmla="*/ 599199 w 1831319"/>
                  <a:gd name="connsiteY1" fmla="*/ 419913 h 1490541"/>
                  <a:gd name="connsiteX2" fmla="*/ 53099 w 1831319"/>
                  <a:gd name="connsiteY2" fmla="*/ 737413 h 1490541"/>
                  <a:gd name="connsiteX3" fmla="*/ 78499 w 1831319"/>
                  <a:gd name="connsiteY3" fmla="*/ 813613 h 1490541"/>
                  <a:gd name="connsiteX4" fmla="*/ 561099 w 1831319"/>
                  <a:gd name="connsiteY4" fmla="*/ 1156513 h 1490541"/>
                  <a:gd name="connsiteX5" fmla="*/ 1234199 w 1831319"/>
                  <a:gd name="connsiteY5" fmla="*/ 1486713 h 1490541"/>
                  <a:gd name="connsiteX6" fmla="*/ 1818399 w 1831319"/>
                  <a:gd name="connsiteY6" fmla="*/ 927913 h 1490541"/>
                  <a:gd name="connsiteX7" fmla="*/ 1577099 w 1831319"/>
                  <a:gd name="connsiteY7" fmla="*/ 331013 h 1490541"/>
                  <a:gd name="connsiteX8" fmla="*/ 865899 w 1831319"/>
                  <a:gd name="connsiteY8" fmla="*/ 813 h 1490541"/>
                  <a:gd name="connsiteX0" fmla="*/ 865899 w 1831319"/>
                  <a:gd name="connsiteY0" fmla="*/ 12861 h 1502589"/>
                  <a:gd name="connsiteX1" fmla="*/ 599199 w 1831319"/>
                  <a:gd name="connsiteY1" fmla="*/ 431961 h 1502589"/>
                  <a:gd name="connsiteX2" fmla="*/ 53099 w 1831319"/>
                  <a:gd name="connsiteY2" fmla="*/ 749461 h 1502589"/>
                  <a:gd name="connsiteX3" fmla="*/ 78499 w 1831319"/>
                  <a:gd name="connsiteY3" fmla="*/ 825661 h 1502589"/>
                  <a:gd name="connsiteX4" fmla="*/ 561099 w 1831319"/>
                  <a:gd name="connsiteY4" fmla="*/ 1168561 h 1502589"/>
                  <a:gd name="connsiteX5" fmla="*/ 1234199 w 1831319"/>
                  <a:gd name="connsiteY5" fmla="*/ 1498761 h 1502589"/>
                  <a:gd name="connsiteX6" fmla="*/ 1818399 w 1831319"/>
                  <a:gd name="connsiteY6" fmla="*/ 939961 h 1502589"/>
                  <a:gd name="connsiteX7" fmla="*/ 1577099 w 1831319"/>
                  <a:gd name="connsiteY7" fmla="*/ 343061 h 1502589"/>
                  <a:gd name="connsiteX8" fmla="*/ 865899 w 1831319"/>
                  <a:gd name="connsiteY8" fmla="*/ 12861 h 150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319" h="1502589">
                    <a:moveTo>
                      <a:pt x="865899" y="12861"/>
                    </a:moveTo>
                    <a:cubicBezTo>
                      <a:pt x="736254" y="-74715"/>
                      <a:pt x="734666" y="309194"/>
                      <a:pt x="599199" y="431961"/>
                    </a:cubicBezTo>
                    <a:cubicBezTo>
                      <a:pt x="463732" y="554728"/>
                      <a:pt x="139882" y="683844"/>
                      <a:pt x="53099" y="749461"/>
                    </a:cubicBezTo>
                    <a:cubicBezTo>
                      <a:pt x="-33684" y="815078"/>
                      <a:pt x="-6168" y="755811"/>
                      <a:pt x="78499" y="825661"/>
                    </a:cubicBezTo>
                    <a:cubicBezTo>
                      <a:pt x="163166" y="895511"/>
                      <a:pt x="368482" y="1056378"/>
                      <a:pt x="561099" y="1168561"/>
                    </a:cubicBezTo>
                    <a:cubicBezTo>
                      <a:pt x="753716" y="1280744"/>
                      <a:pt x="1024649" y="1536861"/>
                      <a:pt x="1234199" y="1498761"/>
                    </a:cubicBezTo>
                    <a:cubicBezTo>
                      <a:pt x="1443749" y="1460661"/>
                      <a:pt x="1761249" y="1132578"/>
                      <a:pt x="1818399" y="939961"/>
                    </a:cubicBezTo>
                    <a:cubicBezTo>
                      <a:pt x="1875549" y="747344"/>
                      <a:pt x="1733732" y="497578"/>
                      <a:pt x="1577099" y="343061"/>
                    </a:cubicBezTo>
                    <a:cubicBezTo>
                      <a:pt x="1420466" y="188544"/>
                      <a:pt x="995544" y="100437"/>
                      <a:pt x="865899" y="1286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위쪽 모서리 30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슈팅게임 초기모델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112" y="1214441"/>
            <a:ext cx="2733675" cy="471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초기모델 코드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920" y="1055232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메인 클래스 생성</a:t>
            </a: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920" y="1512209"/>
            <a:ext cx="5934903" cy="16194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455" y="3523382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창 만들기</a:t>
            </a:r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2920" y="4083113"/>
            <a:ext cx="3848637" cy="2086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47823" y="984922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게임 시작 메소드</a:t>
            </a:r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904" y="1425775"/>
            <a:ext cx="1810003" cy="51251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825857" y="961305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총알 및 적기 생성</a:t>
            </a:r>
          </a:p>
        </p:txBody>
      </p:sp>
      <p:pic>
        <p:nvPicPr>
          <p:cNvPr id="11" name="그림 10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25857" y="1413402"/>
            <a:ext cx="2962688" cy="306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초기모델 코드 분석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634" y="1055232"/>
            <a:ext cx="5267361" cy="63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총알과 적기 닿을 시 둘 다 삭제</a:t>
            </a:r>
          </a:p>
          <a:p>
            <a:pPr lvl="0">
              <a:defRPr/>
            </a:pPr>
            <a:r>
              <a:rPr lang="ko-KR" altLang="en-US">
                <a:latin typeface="+mj-lt"/>
              </a:rPr>
              <a:t>아군기와 적기 닿을 시 게임 종료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634" y="1694242"/>
            <a:ext cx="4514400" cy="4984465"/>
          </a:xfrm>
          <a:prstGeom prst="rect">
            <a:avLst/>
          </a:prstGeom>
        </p:spPr>
      </p:pic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15700" y="1424564"/>
            <a:ext cx="3191919" cy="53460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15700" y="1033102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화면에 나타낼 부분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+mj-lt"/>
                <a:ea typeface="한컴 말랑말랑 Regular"/>
              </a:rPr>
              <a:t>초기모델 코드 분석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634" y="1818539"/>
            <a:ext cx="1962424" cy="27245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046" y="1163873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키 이동 범위 지정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39054" y="1604431"/>
            <a:ext cx="2800350" cy="4124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95028" y="1738014"/>
            <a:ext cx="2553056" cy="44487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28306" y="1123611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키를 눌렀을때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72332" y="1129244"/>
            <a:ext cx="220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키를 안눌렀을때</a:t>
            </a:r>
          </a:p>
        </p:txBody>
      </p:sp>
      <p:pic>
        <p:nvPicPr>
          <p:cNvPr id="25" name="그림 24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53733" y="1604431"/>
            <a:ext cx="2429000" cy="49862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253732" y="1129244"/>
            <a:ext cx="2800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lt"/>
              </a:rPr>
              <a:t>총알과 적기 피격 범위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사각형: 둥근 위쪽 모서리 118"/>
          <p:cNvSpPr/>
          <p:nvPr/>
        </p:nvSpPr>
        <p:spPr>
          <a:xfrm>
            <a:off x="284142" y="885952"/>
            <a:ext cx="11653934" cy="5607655"/>
          </a:xfrm>
          <a:prstGeom prst="round2SameRect">
            <a:avLst>
              <a:gd name="adj1" fmla="val 0"/>
              <a:gd name="adj2" fmla="val 2593"/>
            </a:avLst>
          </a:prstGeom>
          <a:solidFill>
            <a:srgbClr val="FDFDFD"/>
          </a:solidFill>
          <a:ln w="793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70" name="평행 사변형 69"/>
          <p:cNvSpPr/>
          <p:nvPr/>
        </p:nvSpPr>
        <p:spPr>
          <a:xfrm>
            <a:off x="242046" y="179293"/>
            <a:ext cx="11734800" cy="699247"/>
          </a:xfrm>
          <a:prstGeom prst="parallelogram">
            <a:avLst>
              <a:gd name="adj" fmla="val 313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32683" y="999810"/>
            <a:ext cx="1062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73740" y="267306"/>
            <a:ext cx="7846878" cy="511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>
                <a:solidFill>
                  <a:schemeClr val="bg1"/>
                </a:solidFill>
                <a:latin typeface="한컴 말랑말랑 Regular"/>
                <a:ea typeface="한컴 말랑말랑 Regular"/>
              </a:rPr>
              <a:t>이루고자 싶었던 것들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595</Words>
  <Application>Microsoft Office PowerPoint</Application>
  <PresentationFormat>와이드스크린</PresentationFormat>
  <Paragraphs>153</Paragraphs>
  <Slides>31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a시월구일1</vt:lpstr>
      <vt:lpstr>a시월구일3</vt:lpstr>
      <vt:lpstr>a시월구일4</vt:lpstr>
      <vt:lpstr>HY견고딕</vt:lpstr>
      <vt:lpstr>나눔스퀘어_ac Light</vt:lpstr>
      <vt:lpstr>맑은 고딕</vt:lpstr>
      <vt:lpstr>한컴 말랑말랑 Regular</vt:lpstr>
      <vt:lpstr>한컴말랑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yuna2790@hanmail.net</dc:creator>
  <cp:lastModifiedBy>이지환</cp:lastModifiedBy>
  <cp:revision>80</cp:revision>
  <dcterms:created xsi:type="dcterms:W3CDTF">2020-05-28T11:17:42Z</dcterms:created>
  <dcterms:modified xsi:type="dcterms:W3CDTF">2022-06-02T07:06:57Z</dcterms:modified>
  <cp:version/>
</cp:coreProperties>
</file>